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
  </p:notesMasterIdLst>
  <p:handoutMasterIdLst>
    <p:handoutMasterId r:id="rId17"/>
  </p:handoutMasterIdLst>
  <p:sldIdLst>
    <p:sldId id="256" r:id="rId2"/>
    <p:sldId id="268" r:id="rId3"/>
    <p:sldId id="269" r:id="rId4"/>
    <p:sldId id="270" r:id="rId5"/>
    <p:sldId id="272" r:id="rId6"/>
    <p:sldId id="271" r:id="rId7"/>
    <p:sldId id="273" r:id="rId8"/>
    <p:sldId id="274" r:id="rId9"/>
    <p:sldId id="275" r:id="rId10"/>
    <p:sldId id="276" r:id="rId11"/>
    <p:sldId id="277" r:id="rId12"/>
    <p:sldId id="278" r:id="rId13"/>
    <p:sldId id="279" r:id="rId14"/>
    <p:sldId id="280"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67487" autoAdjust="0"/>
  </p:normalViewPr>
  <p:slideViewPr>
    <p:cSldViewPr snapToGrid="0">
      <p:cViewPr varScale="1">
        <p:scale>
          <a:sx n="39" d="100"/>
          <a:sy n="39" d="100"/>
        </p:scale>
        <p:origin x="1640" y="40"/>
      </p:cViewPr>
      <p:guideLst/>
    </p:cSldViewPr>
  </p:slideViewPr>
  <p:notesTextViewPr>
    <p:cViewPr>
      <p:scale>
        <a:sx n="1" d="1"/>
        <a:sy n="1" d="1"/>
      </p:scale>
      <p:origin x="0" y="0"/>
    </p:cViewPr>
  </p:notesTextViewPr>
  <p:notesViewPr>
    <p:cSldViewPr snapToGrid="0">
      <p:cViewPr varScale="1">
        <p:scale>
          <a:sx n="60" d="100"/>
          <a:sy n="60" d="100"/>
        </p:scale>
        <p:origin x="1670" y="4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esean wallker" userId="c1930459478d1b81" providerId="LiveId" clId="{F85188A5-2E58-44C8-8332-83769A3A1465}"/>
    <pc:docChg chg="custSel addSld modSld sldOrd">
      <pc:chgData name="lesean wallker" userId="c1930459478d1b81" providerId="LiveId" clId="{F85188A5-2E58-44C8-8332-83769A3A1465}" dt="2025-05-09T18:08:09.556" v="81" actId="20577"/>
      <pc:docMkLst>
        <pc:docMk/>
      </pc:docMkLst>
      <pc:sldChg chg="modSp mod">
        <pc:chgData name="lesean wallker" userId="c1930459478d1b81" providerId="LiveId" clId="{F85188A5-2E58-44C8-8332-83769A3A1465}" dt="2025-05-09T18:08:09.556" v="81" actId="20577"/>
        <pc:sldMkLst>
          <pc:docMk/>
          <pc:sldMk cId="322398974" sldId="256"/>
        </pc:sldMkLst>
        <pc:spChg chg="mod">
          <ac:chgData name="lesean wallker" userId="c1930459478d1b81" providerId="LiveId" clId="{F85188A5-2E58-44C8-8332-83769A3A1465}" dt="2025-05-09T18:08:09.556" v="81" actId="20577"/>
          <ac:spMkLst>
            <pc:docMk/>
            <pc:sldMk cId="322398974" sldId="256"/>
            <ac:spMk id="2" creationId="{E561AC0E-7195-4ACF-AA0A-5E2923A987F7}"/>
          </ac:spMkLst>
        </pc:spChg>
      </pc:sldChg>
      <pc:sldChg chg="addSp delSp modSp new mod ord setBg">
        <pc:chgData name="lesean wallker" userId="c1930459478d1b81" providerId="LiveId" clId="{F85188A5-2E58-44C8-8332-83769A3A1465}" dt="2024-12-13T23:54:15.270" v="39" actId="21"/>
        <pc:sldMkLst>
          <pc:docMk/>
          <pc:sldMk cId="574609052" sldId="280"/>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A2E547D-1406-4A6F-8F93-E441204CE6E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76667F8A-B889-49B3-AC77-5DDF11A08AF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3B2889B-A0AC-4482-8592-5C96F2309420}" type="datetimeFigureOut">
              <a:rPr lang="en-US" smtClean="0"/>
              <a:t>5/9/2025</a:t>
            </a:fld>
            <a:endParaRPr lang="en-US"/>
          </a:p>
        </p:txBody>
      </p:sp>
      <p:sp>
        <p:nvSpPr>
          <p:cNvPr id="4" name="Footer Placeholder 3">
            <a:extLst>
              <a:ext uri="{FF2B5EF4-FFF2-40B4-BE49-F238E27FC236}">
                <a16:creationId xmlns:a16="http://schemas.microsoft.com/office/drawing/2014/main" id="{567AFD4F-C0E7-421C-AF77-6F9CC963C9C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1074AB9F-6726-4FB1-8769-82E23336CEB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D529299-61FF-4B93-ADA6-2FD5975D62F6}" type="slidenum">
              <a:rPr lang="en-US" smtClean="0"/>
              <a:t>‹#›</a:t>
            </a:fld>
            <a:endParaRPr lang="en-US"/>
          </a:p>
        </p:txBody>
      </p:sp>
    </p:spTree>
    <p:extLst>
      <p:ext uri="{BB962C8B-B14F-4D97-AF65-F5344CB8AC3E}">
        <p14:creationId xmlns:p14="http://schemas.microsoft.com/office/powerpoint/2010/main" val="14162700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30EB223-FFC0-462A-A3B8-EAA7CE0F8CBD}" type="datetimeFigureOut">
              <a:rPr lang="en-US" smtClean="0"/>
              <a:t>5/9/2025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849E9A-41F7-4779-A581-48A7C374A227}" type="slidenum">
              <a:rPr lang="en-US" smtClean="0"/>
              <a:t>‹#›</a:t>
            </a:fld>
            <a:endParaRPr lang="en-US" dirty="0"/>
          </a:p>
        </p:txBody>
      </p:sp>
    </p:spTree>
    <p:extLst>
      <p:ext uri="{BB962C8B-B14F-4D97-AF65-F5344CB8AC3E}">
        <p14:creationId xmlns:p14="http://schemas.microsoft.com/office/powerpoint/2010/main" val="11555188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b="1" dirty="0">
                <a:effectLst>
                  <a:outerShdw blurRad="38100" dist="38100" dir="2700000" algn="tl">
                    <a:srgbClr val="000000">
                      <a:alpha val="43137"/>
                    </a:srgbClr>
                  </a:outerShdw>
                </a:effectLst>
              </a:rPr>
              <a:t>This is my Presentation on How to Build : A Gaming PC Step-by-Step I hope you enjoy!!!</a:t>
            </a:r>
            <a:endParaRPr lang="en-US" dirty="0"/>
          </a:p>
        </p:txBody>
      </p:sp>
      <p:sp>
        <p:nvSpPr>
          <p:cNvPr id="4" name="Slide Number Placeholder 3"/>
          <p:cNvSpPr>
            <a:spLocks noGrp="1"/>
          </p:cNvSpPr>
          <p:nvPr>
            <p:ph type="sldNum" sz="quarter" idx="5"/>
          </p:nvPr>
        </p:nvSpPr>
        <p:spPr/>
        <p:txBody>
          <a:bodyPr/>
          <a:lstStyle/>
          <a:p>
            <a:fld id="{BC849E9A-41F7-4779-A581-48A7C374A227}" type="slidenum">
              <a:rPr lang="en-US" smtClean="0"/>
              <a:t>1</a:t>
            </a:fld>
            <a:endParaRPr lang="en-US" dirty="0"/>
          </a:p>
        </p:txBody>
      </p:sp>
    </p:spTree>
    <p:extLst>
      <p:ext uri="{BB962C8B-B14F-4D97-AF65-F5344CB8AC3E}">
        <p14:creationId xmlns:p14="http://schemas.microsoft.com/office/powerpoint/2010/main" val="39907602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Besides Motherboard, or CPU, the Graphics card will be your most expensive purchase but will also tie into the peak performance of your games and content. If you want 4K graphics, then need to make sure you get  a 4K graphics card that works with your build.</a:t>
            </a:r>
          </a:p>
        </p:txBody>
      </p:sp>
      <p:sp>
        <p:nvSpPr>
          <p:cNvPr id="4" name="Slide Number Placeholder 3"/>
          <p:cNvSpPr>
            <a:spLocks noGrp="1"/>
          </p:cNvSpPr>
          <p:nvPr>
            <p:ph type="sldNum" sz="quarter" idx="5"/>
          </p:nvPr>
        </p:nvSpPr>
        <p:spPr/>
        <p:txBody>
          <a:bodyPr/>
          <a:lstStyle/>
          <a:p>
            <a:fld id="{BC849E9A-41F7-4779-A581-48A7C374A227}" type="slidenum">
              <a:rPr lang="en-US" smtClean="0"/>
              <a:t>10</a:t>
            </a:fld>
            <a:endParaRPr lang="en-US" dirty="0"/>
          </a:p>
        </p:txBody>
      </p:sp>
    </p:spTree>
    <p:extLst>
      <p:ext uri="{BB962C8B-B14F-4D97-AF65-F5344CB8AC3E}">
        <p14:creationId xmlns:p14="http://schemas.microsoft.com/office/powerpoint/2010/main" val="33677763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is a PC build without the proper power source to keep you gaming into the night.</a:t>
            </a:r>
          </a:p>
        </p:txBody>
      </p:sp>
      <p:sp>
        <p:nvSpPr>
          <p:cNvPr id="4" name="Slide Number Placeholder 3"/>
          <p:cNvSpPr>
            <a:spLocks noGrp="1"/>
          </p:cNvSpPr>
          <p:nvPr>
            <p:ph type="sldNum" sz="quarter" idx="5"/>
          </p:nvPr>
        </p:nvSpPr>
        <p:spPr/>
        <p:txBody>
          <a:bodyPr/>
          <a:lstStyle/>
          <a:p>
            <a:fld id="{BC849E9A-41F7-4779-A581-48A7C374A227}" type="slidenum">
              <a:rPr lang="en-US" smtClean="0"/>
              <a:t>11</a:t>
            </a:fld>
            <a:endParaRPr lang="en-US" dirty="0"/>
          </a:p>
        </p:txBody>
      </p:sp>
    </p:spTree>
    <p:extLst>
      <p:ext uri="{BB962C8B-B14F-4D97-AF65-F5344CB8AC3E}">
        <p14:creationId xmlns:p14="http://schemas.microsoft.com/office/powerpoint/2010/main" val="39913097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Unless you get a wi-fi card for your build, you will just have to watch your friends' game while you sit on the sidelines.</a:t>
            </a:r>
          </a:p>
        </p:txBody>
      </p:sp>
      <p:sp>
        <p:nvSpPr>
          <p:cNvPr id="4" name="Slide Number Placeholder 3"/>
          <p:cNvSpPr>
            <a:spLocks noGrp="1"/>
          </p:cNvSpPr>
          <p:nvPr>
            <p:ph type="sldNum" sz="quarter" idx="5"/>
          </p:nvPr>
        </p:nvSpPr>
        <p:spPr/>
        <p:txBody>
          <a:bodyPr/>
          <a:lstStyle/>
          <a:p>
            <a:fld id="{BC849E9A-41F7-4779-A581-48A7C374A227}" type="slidenum">
              <a:rPr lang="en-US" smtClean="0"/>
              <a:t>12</a:t>
            </a:fld>
            <a:endParaRPr lang="en-US" dirty="0"/>
          </a:p>
        </p:txBody>
      </p:sp>
    </p:spTree>
    <p:extLst>
      <p:ext uri="{BB962C8B-B14F-4D97-AF65-F5344CB8AC3E}">
        <p14:creationId xmlns:p14="http://schemas.microsoft.com/office/powerpoint/2010/main" val="39914312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solidFill>
                  <a:srgbClr val="7030A0"/>
                </a:solidFill>
              </a:rPr>
              <a:t>Step 1 - Preparing the Case            </a:t>
            </a:r>
          </a:p>
          <a:p>
            <a:pPr lvl="1" algn="l">
              <a:buFont typeface="Arial" panose="020B0604020202020204" pitchFamily="34" charset="0"/>
              <a:buChar char="•"/>
            </a:pPr>
            <a:r>
              <a:rPr lang="en-US" b="1" dirty="0">
                <a:solidFill>
                  <a:srgbClr val="7030A0"/>
                </a:solidFill>
              </a:rPr>
              <a:t>Open the case</a:t>
            </a:r>
            <a:endParaRPr lang="en-US" dirty="0">
              <a:solidFill>
                <a:srgbClr val="7030A0"/>
              </a:solidFill>
            </a:endParaRPr>
          </a:p>
          <a:p>
            <a:pPr lvl="1" algn="l">
              <a:buFont typeface="Arial" panose="020B0604020202020204" pitchFamily="34" charset="0"/>
              <a:buChar char="•"/>
            </a:pPr>
            <a:r>
              <a:rPr lang="en-US" b="1" dirty="0">
                <a:solidFill>
                  <a:srgbClr val="7030A0"/>
                </a:solidFill>
              </a:rPr>
              <a:t>Install standoffs</a:t>
            </a:r>
            <a:endParaRPr lang="en-US" dirty="0">
              <a:solidFill>
                <a:srgbClr val="7030A0"/>
              </a:solidFill>
            </a:endParaRPr>
          </a:p>
          <a:p>
            <a:r>
              <a:rPr lang="en-US" b="1" dirty="0">
                <a:solidFill>
                  <a:srgbClr val="00B050"/>
                </a:solidFill>
              </a:rPr>
              <a:t>Step 2 - Installing the Motherboard</a:t>
            </a:r>
          </a:p>
          <a:p>
            <a:pPr lvl="1">
              <a:buFont typeface="Arial" panose="020B0604020202020204" pitchFamily="34" charset="0"/>
              <a:buChar char="•"/>
            </a:pPr>
            <a:r>
              <a:rPr lang="en-US" b="1" dirty="0">
                <a:solidFill>
                  <a:srgbClr val="00B050"/>
                </a:solidFill>
              </a:rPr>
              <a:t>Align the motherboard with standoffs</a:t>
            </a:r>
            <a:endParaRPr lang="en-US" dirty="0">
              <a:solidFill>
                <a:srgbClr val="00B050"/>
              </a:solidFill>
            </a:endParaRPr>
          </a:p>
          <a:p>
            <a:pPr lvl="1">
              <a:buFont typeface="Arial" panose="020B0604020202020204" pitchFamily="34" charset="0"/>
              <a:buChar char="•"/>
            </a:pPr>
            <a:r>
              <a:rPr lang="en-US" b="1" dirty="0">
                <a:solidFill>
                  <a:srgbClr val="00B050"/>
                </a:solidFill>
              </a:rPr>
              <a:t>Secure the motherboard with screws</a:t>
            </a:r>
          </a:p>
          <a:p>
            <a:pPr>
              <a:buFont typeface="Arial" panose="020B0604020202020204" pitchFamily="34" charset="0"/>
              <a:buChar char="•"/>
            </a:pPr>
            <a:r>
              <a:rPr lang="en-US" b="1" dirty="0"/>
              <a:t>Step 3 - Installing the CPU</a:t>
            </a:r>
          </a:p>
          <a:p>
            <a:pPr lvl="1">
              <a:buFont typeface="Arial" panose="020B0604020202020204" pitchFamily="34" charset="0"/>
              <a:buChar char="•"/>
            </a:pPr>
            <a:r>
              <a:rPr lang="en-US" b="1" dirty="0"/>
              <a:t>Open the CPU socket</a:t>
            </a:r>
            <a:endParaRPr lang="en-US" dirty="0"/>
          </a:p>
          <a:p>
            <a:pPr lvl="1">
              <a:buFont typeface="Arial" panose="020B0604020202020204" pitchFamily="34" charset="0"/>
              <a:buChar char="•"/>
            </a:pPr>
            <a:r>
              <a:rPr lang="en-US" b="1" dirty="0"/>
              <a:t>Place the CPU</a:t>
            </a:r>
            <a:endParaRPr lang="en-US" dirty="0"/>
          </a:p>
          <a:p>
            <a:pPr lvl="1">
              <a:buFont typeface="Arial" panose="020B0604020202020204" pitchFamily="34" charset="0"/>
              <a:buChar char="•"/>
            </a:pPr>
            <a:r>
              <a:rPr lang="en-US" b="1" dirty="0"/>
              <a:t>Secure the CPU</a:t>
            </a:r>
            <a:endParaRPr lang="en-US" b="0" dirty="0"/>
          </a:p>
          <a:p>
            <a:pPr>
              <a:buFont typeface="Arial" panose="020B0604020202020204" pitchFamily="34" charset="0"/>
              <a:buNone/>
            </a:pPr>
            <a:r>
              <a:rPr lang="en-US" b="1" dirty="0"/>
              <a:t>Step 4 - Installing the RAM</a:t>
            </a:r>
          </a:p>
          <a:p>
            <a:pPr lvl="1">
              <a:buFont typeface="Arial" panose="020B0604020202020204" pitchFamily="34" charset="0"/>
              <a:buChar char="•"/>
            </a:pPr>
            <a:r>
              <a:rPr lang="en-US" b="1" dirty="0"/>
              <a:t>Open the RAM slots</a:t>
            </a:r>
            <a:endParaRPr lang="en-US" dirty="0"/>
          </a:p>
          <a:p>
            <a:pPr lvl="1">
              <a:buFont typeface="Arial" panose="020B0604020202020204" pitchFamily="34" charset="0"/>
              <a:buChar char="•"/>
            </a:pPr>
            <a:r>
              <a:rPr lang="en-US" b="1" dirty="0"/>
              <a:t>Insert the RAM sticks</a:t>
            </a:r>
            <a:endParaRPr lang="en-US" dirty="0"/>
          </a:p>
          <a:p>
            <a:pPr lvl="1">
              <a:buFont typeface="Arial" panose="020B0604020202020204" pitchFamily="34" charset="0"/>
              <a:buChar char="•"/>
            </a:pPr>
            <a:r>
              <a:rPr lang="en-US" b="1" dirty="0"/>
              <a:t>Secure the RAM</a:t>
            </a:r>
          </a:p>
          <a:p>
            <a:r>
              <a:rPr lang="en-US" b="1" dirty="0"/>
              <a:t>Step 5 - Installing the Storage</a:t>
            </a:r>
          </a:p>
          <a:p>
            <a:pPr lvl="1">
              <a:buFont typeface="Arial" panose="020B0604020202020204" pitchFamily="34" charset="0"/>
              <a:buChar char="•"/>
            </a:pPr>
            <a:r>
              <a:rPr lang="en-US" b="1" dirty="0"/>
              <a:t>Mount the SSD/HDD</a:t>
            </a:r>
            <a:endParaRPr lang="en-US" dirty="0"/>
          </a:p>
          <a:p>
            <a:pPr lvl="1">
              <a:buFont typeface="Arial" panose="020B0604020202020204" pitchFamily="34" charset="0"/>
              <a:buChar char="•"/>
            </a:pPr>
            <a:r>
              <a:rPr lang="en-US" b="1" dirty="0"/>
              <a:t>Connect the data and power cables</a:t>
            </a:r>
            <a:endParaRPr lang="en-US" dirty="0"/>
          </a:p>
          <a:p>
            <a:r>
              <a:rPr lang="en-US" b="1" dirty="0"/>
              <a:t>Step 6 - Installing the GPU</a:t>
            </a:r>
          </a:p>
          <a:p>
            <a:pPr lvl="1">
              <a:buFont typeface="Arial" panose="020B0604020202020204" pitchFamily="34" charset="0"/>
              <a:buChar char="•"/>
            </a:pPr>
            <a:r>
              <a:rPr lang="en-US" b="1" dirty="0"/>
              <a:t>Insert the GPU into the PCIe slot</a:t>
            </a:r>
            <a:endParaRPr lang="en-US" dirty="0"/>
          </a:p>
          <a:p>
            <a:pPr lvl="1">
              <a:buFont typeface="Arial" panose="020B0604020202020204" pitchFamily="34" charset="0"/>
              <a:buChar char="•"/>
            </a:pPr>
            <a:r>
              <a:rPr lang="en-US" b="1" dirty="0"/>
              <a:t>Secure the GPU with screws</a:t>
            </a:r>
            <a:endParaRPr lang="en-US" dirty="0"/>
          </a:p>
          <a:p>
            <a:r>
              <a:rPr lang="en-US" b="1" dirty="0"/>
              <a:t>Step 7 - Installing the Cooling System</a:t>
            </a:r>
          </a:p>
          <a:p>
            <a:pPr lvl="1">
              <a:buFont typeface="Arial" panose="020B0604020202020204" pitchFamily="34" charset="0"/>
              <a:buChar char="•"/>
            </a:pPr>
            <a:r>
              <a:rPr lang="en-US" b="1" dirty="0"/>
              <a:t>Install the CPU cooler</a:t>
            </a:r>
            <a:endParaRPr lang="en-US" dirty="0"/>
          </a:p>
          <a:p>
            <a:pPr lvl="1">
              <a:buFont typeface="Arial" panose="020B0604020202020204" pitchFamily="34" charset="0"/>
              <a:buChar char="•"/>
            </a:pPr>
            <a:r>
              <a:rPr lang="en-US" b="1" dirty="0"/>
              <a:t>Install case fans</a:t>
            </a:r>
            <a:endParaRPr lang="en-US" dirty="0"/>
          </a:p>
          <a:p>
            <a:r>
              <a:rPr lang="en-US" b="1" dirty="0"/>
              <a:t>Step 8 - Connecting the Power Supply</a:t>
            </a:r>
          </a:p>
          <a:p>
            <a:pPr lvl="1">
              <a:buFont typeface="Arial" panose="020B0604020202020204" pitchFamily="34" charset="0"/>
              <a:buChar char="•"/>
            </a:pPr>
            <a:r>
              <a:rPr lang="en-US" b="1" dirty="0"/>
              <a:t>Mount the PSU</a:t>
            </a:r>
            <a:endParaRPr lang="en-US" dirty="0"/>
          </a:p>
          <a:p>
            <a:pPr lvl="1">
              <a:buFont typeface="Arial" panose="020B0604020202020204" pitchFamily="34" charset="0"/>
              <a:buChar char="•"/>
            </a:pPr>
            <a:r>
              <a:rPr lang="en-US" b="1" dirty="0"/>
              <a:t>Connect the power cables to the motherboard, CPU, GPU, and storage</a:t>
            </a:r>
            <a:endParaRPr lang="en-US" dirty="0"/>
          </a:p>
          <a:p>
            <a:r>
              <a:rPr lang="en-US" b="1" dirty="0"/>
              <a:t>Step 8 - Cable Management</a:t>
            </a:r>
          </a:p>
          <a:p>
            <a:pPr lvl="1">
              <a:buFont typeface="Arial" panose="020B0604020202020204" pitchFamily="34" charset="0"/>
              <a:buChar char="•"/>
            </a:pPr>
            <a:r>
              <a:rPr lang="en-US" b="1" dirty="0"/>
              <a:t>Organize and secure cables</a:t>
            </a:r>
            <a:endParaRPr lang="en-US" dirty="0"/>
          </a:p>
          <a:p>
            <a:pPr lvl="1">
              <a:buFont typeface="Arial" panose="020B0604020202020204" pitchFamily="34" charset="0"/>
              <a:buChar char="•"/>
            </a:pPr>
            <a:r>
              <a:rPr lang="en-US" b="1" dirty="0"/>
              <a:t>Ensure proper airflow</a:t>
            </a:r>
            <a:endParaRPr lang="en-US" dirty="0"/>
          </a:p>
          <a:p>
            <a:r>
              <a:rPr lang="en-US" b="1" dirty="0"/>
              <a:t>Step 10 - Final Checks</a:t>
            </a:r>
          </a:p>
          <a:p>
            <a:pPr lvl="1">
              <a:buFont typeface="Arial" panose="020B0604020202020204" pitchFamily="34" charset="0"/>
              <a:buChar char="•"/>
            </a:pPr>
            <a:r>
              <a:rPr lang="en-US" b="1" dirty="0"/>
              <a:t>Double-check all connections</a:t>
            </a:r>
            <a:endParaRPr lang="en-US" dirty="0"/>
          </a:p>
          <a:p>
            <a:pPr lvl="1">
              <a:buFont typeface="Arial" panose="020B0604020202020204" pitchFamily="34" charset="0"/>
              <a:buChar char="•"/>
            </a:pPr>
            <a:r>
              <a:rPr lang="en-US" b="1" dirty="0"/>
              <a:t>Close the case</a:t>
            </a:r>
            <a:endParaRPr lang="en-US" dirty="0"/>
          </a:p>
          <a:p>
            <a:r>
              <a:rPr lang="en-US" b="1" dirty="0"/>
              <a:t>Step 11 - Installing the Operating System</a:t>
            </a:r>
          </a:p>
          <a:p>
            <a:pPr lvl="1">
              <a:buFont typeface="Arial" panose="020B0604020202020204" pitchFamily="34" charset="0"/>
              <a:buChar char="•"/>
            </a:pPr>
            <a:r>
              <a:rPr lang="en-US" b="1" dirty="0"/>
              <a:t>Insert the OS installation media</a:t>
            </a:r>
            <a:endParaRPr lang="en-US" dirty="0"/>
          </a:p>
          <a:p>
            <a:pPr lvl="1">
              <a:buFont typeface="Arial" panose="020B0604020202020204" pitchFamily="34" charset="0"/>
              <a:buChar char="•"/>
            </a:pPr>
            <a:r>
              <a:rPr lang="en-US" b="1" dirty="0"/>
              <a:t>Follow the installation prompts</a:t>
            </a:r>
            <a:endParaRPr lang="en-US" dirty="0"/>
          </a:p>
          <a:p>
            <a:pPr lvl="1">
              <a:buFont typeface="Arial" panose="020B0604020202020204" pitchFamily="34" charset="0"/>
              <a:buNone/>
            </a:pPr>
            <a:endParaRPr lang="en-US" dirty="0"/>
          </a:p>
          <a:p>
            <a:pPr>
              <a:buFont typeface="Arial" panose="020B0604020202020204" pitchFamily="34" charset="0"/>
              <a:buNone/>
            </a:pPr>
            <a:endParaRPr lang="en-US" b="1" dirty="0">
              <a:solidFill>
                <a:srgbClr val="00B050"/>
              </a:solidFill>
            </a:endParaRPr>
          </a:p>
          <a:p>
            <a:pPr>
              <a:buFont typeface="Arial" panose="020B0604020202020204" pitchFamily="34" charset="0"/>
              <a:buChar char="•"/>
            </a:pPr>
            <a:endParaRPr lang="en-US" dirty="0"/>
          </a:p>
          <a:p>
            <a:endParaRPr lang="en-US" dirty="0"/>
          </a:p>
        </p:txBody>
      </p:sp>
      <p:sp>
        <p:nvSpPr>
          <p:cNvPr id="4" name="Slide Number Placeholder 3"/>
          <p:cNvSpPr>
            <a:spLocks noGrp="1"/>
          </p:cNvSpPr>
          <p:nvPr>
            <p:ph type="sldNum" sz="quarter" idx="5"/>
          </p:nvPr>
        </p:nvSpPr>
        <p:spPr/>
        <p:txBody>
          <a:bodyPr/>
          <a:lstStyle/>
          <a:p>
            <a:fld id="{BC849E9A-41F7-4779-A581-48A7C374A227}" type="slidenum">
              <a:rPr lang="en-US" smtClean="0"/>
              <a:t>13</a:t>
            </a:fld>
            <a:endParaRPr lang="en-US" dirty="0"/>
          </a:p>
        </p:txBody>
      </p:sp>
    </p:spTree>
    <p:extLst>
      <p:ext uri="{BB962C8B-B14F-4D97-AF65-F5344CB8AC3E}">
        <p14:creationId xmlns:p14="http://schemas.microsoft.com/office/powerpoint/2010/main" val="8256710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1" u="none" dirty="0">
                <a:effectLst>
                  <a:outerShdw blurRad="38100" dist="38100" dir="2700000" algn="tl">
                    <a:srgbClr val="000000">
                      <a:alpha val="43137"/>
                    </a:srgbClr>
                  </a:outerShdw>
                </a:effectLst>
              </a:rPr>
              <a:t>So why build a Gaming Rig? </a:t>
            </a:r>
            <a:r>
              <a:rPr lang="en-US" b="1" i="0" dirty="0">
                <a:effectLst>
                  <a:outerShdw blurRad="38100" dist="38100" dir="2700000" algn="tl">
                    <a:srgbClr val="000000">
                      <a:alpha val="43137"/>
                    </a:srgbClr>
                  </a:outerShdw>
                </a:effectLst>
              </a:rPr>
              <a:t>Because it’s fun, it’s challenging, and you will always have a project to work on!</a:t>
            </a:r>
          </a:p>
          <a:p>
            <a:r>
              <a:rPr lang="en-US" b="1" i="0" dirty="0">
                <a:effectLst>
                  <a:outerShdw blurRad="38100" dist="38100" dir="2700000" algn="tl">
                    <a:srgbClr val="000000">
                      <a:alpha val="43137"/>
                    </a:srgbClr>
                  </a:outerShdw>
                </a:effectLst>
              </a:rPr>
              <a:t>To start off </a:t>
            </a:r>
            <a:r>
              <a:rPr lang="en-US" b="1" i="0" dirty="0" err="1">
                <a:effectLst>
                  <a:outerShdw blurRad="38100" dist="38100" dir="2700000" algn="tl">
                    <a:srgbClr val="000000">
                      <a:alpha val="43137"/>
                    </a:srgbClr>
                  </a:outerShdw>
                </a:effectLst>
              </a:rPr>
              <a:t>whats</a:t>
            </a:r>
            <a:r>
              <a:rPr lang="en-US" b="1" i="0" dirty="0">
                <a:effectLst>
                  <a:outerShdw blurRad="38100" dist="38100" dir="2700000" algn="tl">
                    <a:srgbClr val="000000">
                      <a:alpha val="43137"/>
                    </a:srgbClr>
                  </a:outerShdw>
                </a:effectLst>
              </a:rPr>
              <a:t> needed for a gaming rig are : the components , salary cap, pre-plan to know what are your gaming needs and required system requirements ,the tools, and proper workplace. Let’s get started!</a:t>
            </a:r>
          </a:p>
          <a:p>
            <a:endParaRPr lang="en-US" b="1" i="1" dirty="0">
              <a:effectLst>
                <a:outerShdw blurRad="38100" dist="38100" dir="2700000" algn="tl">
                  <a:srgbClr val="000000">
                    <a:alpha val="43137"/>
                  </a:srgbClr>
                </a:outerShdw>
              </a:effectLst>
            </a:endParaRPr>
          </a:p>
          <a:p>
            <a:endParaRPr lang="en-US" dirty="0"/>
          </a:p>
        </p:txBody>
      </p:sp>
      <p:sp>
        <p:nvSpPr>
          <p:cNvPr id="4" name="Slide Number Placeholder 3"/>
          <p:cNvSpPr>
            <a:spLocks noGrp="1"/>
          </p:cNvSpPr>
          <p:nvPr>
            <p:ph type="sldNum" sz="quarter" idx="10"/>
          </p:nvPr>
        </p:nvSpPr>
        <p:spPr/>
        <p:txBody>
          <a:bodyPr/>
          <a:lstStyle/>
          <a:p>
            <a:fld id="{BC849E9A-41F7-4779-A581-48A7C374A227}" type="slidenum">
              <a:rPr lang="en-US" smtClean="0"/>
              <a:t>2</a:t>
            </a:fld>
            <a:endParaRPr lang="en-US" dirty="0"/>
          </a:p>
        </p:txBody>
      </p:sp>
    </p:spTree>
    <p:extLst>
      <p:ext uri="{BB962C8B-B14F-4D97-AF65-F5344CB8AC3E}">
        <p14:creationId xmlns:p14="http://schemas.microsoft.com/office/powerpoint/2010/main" val="41921025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it comes to building a gaming pc you want to consider finances, if you want to buy a pre-built rig or build it yourself, what components meet your needs.</a:t>
            </a:r>
          </a:p>
          <a:p>
            <a:r>
              <a:rPr lang="en-US" dirty="0"/>
              <a:t>Research components you're buying and do compatibility checks, there is nothing like building a pc and finding out you got all the wrong parts ,  or they're not up to par for your gaming needs.</a:t>
            </a:r>
          </a:p>
          <a:p>
            <a:r>
              <a:rPr lang="en-US" dirty="0"/>
              <a:t>Looking for deals and discounts on sites like Newegg, and PCPartPicker is also a cheaper way to go.</a:t>
            </a:r>
          </a:p>
          <a:p>
            <a:endParaRPr lang="en-US" dirty="0"/>
          </a:p>
        </p:txBody>
      </p:sp>
      <p:sp>
        <p:nvSpPr>
          <p:cNvPr id="4" name="Slide Number Placeholder 3"/>
          <p:cNvSpPr>
            <a:spLocks noGrp="1"/>
          </p:cNvSpPr>
          <p:nvPr>
            <p:ph type="sldNum" sz="quarter" idx="5"/>
          </p:nvPr>
        </p:nvSpPr>
        <p:spPr/>
        <p:txBody>
          <a:bodyPr/>
          <a:lstStyle/>
          <a:p>
            <a:fld id="{BC849E9A-41F7-4779-A581-48A7C374A227}" type="slidenum">
              <a:rPr lang="en-US" smtClean="0"/>
              <a:t>3</a:t>
            </a:fld>
            <a:endParaRPr lang="en-US" dirty="0"/>
          </a:p>
        </p:txBody>
      </p:sp>
    </p:spTree>
    <p:extLst>
      <p:ext uri="{BB962C8B-B14F-4D97-AF65-F5344CB8AC3E}">
        <p14:creationId xmlns:p14="http://schemas.microsoft.com/office/powerpoint/2010/main" val="38390470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tools you will need are simple: Flat head , regular sized and small sized screwdriver, pliers, thermal paste, cable ties, and sometimes anti-static wrist strap.</a:t>
            </a:r>
          </a:p>
        </p:txBody>
      </p:sp>
      <p:sp>
        <p:nvSpPr>
          <p:cNvPr id="4" name="Slide Number Placeholder 3"/>
          <p:cNvSpPr>
            <a:spLocks noGrp="1"/>
          </p:cNvSpPr>
          <p:nvPr>
            <p:ph type="sldNum" sz="quarter" idx="5"/>
          </p:nvPr>
        </p:nvSpPr>
        <p:spPr/>
        <p:txBody>
          <a:bodyPr/>
          <a:lstStyle/>
          <a:p>
            <a:fld id="{BC849E9A-41F7-4779-A581-48A7C374A227}" type="slidenum">
              <a:rPr lang="en-US" smtClean="0"/>
              <a:t>4</a:t>
            </a:fld>
            <a:endParaRPr lang="en-US" dirty="0"/>
          </a:p>
        </p:txBody>
      </p:sp>
    </p:spTree>
    <p:extLst>
      <p:ext uri="{BB962C8B-B14F-4D97-AF65-F5344CB8AC3E}">
        <p14:creationId xmlns:p14="http://schemas.microsoft.com/office/powerpoint/2010/main" val="538798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1" dirty="0">
                <a:effectLst>
                  <a:outerShdw blurRad="38100" dist="38100" dir="2700000" algn="tl">
                    <a:srgbClr val="000000">
                      <a:alpha val="43137"/>
                    </a:srgbClr>
                  </a:outerShdw>
                </a:effectLst>
              </a:rPr>
              <a:t>The case you buy sets the tone for your whole PC build. Every PC case lists the motherboard formats it supports. The three main layouts are ATX (a full-size, mainstream motherboard), </a:t>
            </a:r>
            <a:r>
              <a:rPr lang="en-US" b="1" i="1" dirty="0" err="1">
                <a:effectLst>
                  <a:outerShdw blurRad="38100" dist="38100" dir="2700000" algn="tl">
                    <a:srgbClr val="000000">
                      <a:alpha val="43137"/>
                    </a:srgbClr>
                  </a:outerShdw>
                </a:effectLst>
              </a:rPr>
              <a:t>MicroATX</a:t>
            </a:r>
            <a:r>
              <a:rPr lang="en-US" b="1" i="1" dirty="0">
                <a:effectLst>
                  <a:outerShdw blurRad="38100" dist="38100" dir="2700000" algn="tl">
                    <a:srgbClr val="000000">
                      <a:alpha val="43137"/>
                    </a:srgbClr>
                  </a:outerShdw>
                </a:effectLst>
              </a:rPr>
              <a:t> (a smaller variant with fewer expansion slots and other surface-area-related features), and Mini-ITX (even smaller, usually offering just a single slot for a video card). Make sure you take into account your placement for your PC case whether you want to place in on the ground, on top or under a desk or wherever.</a:t>
            </a:r>
          </a:p>
        </p:txBody>
      </p:sp>
      <p:sp>
        <p:nvSpPr>
          <p:cNvPr id="4" name="Slide Number Placeholder 3"/>
          <p:cNvSpPr>
            <a:spLocks noGrp="1"/>
          </p:cNvSpPr>
          <p:nvPr>
            <p:ph type="sldNum" sz="quarter" idx="5"/>
          </p:nvPr>
        </p:nvSpPr>
        <p:spPr/>
        <p:txBody>
          <a:bodyPr/>
          <a:lstStyle/>
          <a:p>
            <a:fld id="{BC849E9A-41F7-4779-A581-48A7C374A227}" type="slidenum">
              <a:rPr lang="en-US" smtClean="0"/>
              <a:t>5</a:t>
            </a:fld>
            <a:endParaRPr lang="en-US" dirty="0"/>
          </a:p>
        </p:txBody>
      </p:sp>
    </p:spTree>
    <p:extLst>
      <p:ext uri="{BB962C8B-B14F-4D97-AF65-F5344CB8AC3E}">
        <p14:creationId xmlns:p14="http://schemas.microsoft.com/office/powerpoint/2010/main" val="2781700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PC builders will argue that the motherboard should be the first thing you select in a PC build, and they are correct , the Motherboard is the backbone of your PC build. </a:t>
            </a:r>
          </a:p>
          <a:p>
            <a:r>
              <a:rPr lang="en-US" dirty="0"/>
              <a:t>(1) You need a motherboard that works with the CPU you choose; (2) the board should be the right size and shape ("form factor") for your case; and (3) it should have the external ports and internal expansion slots you need for what you plan to install.</a:t>
            </a:r>
          </a:p>
        </p:txBody>
      </p:sp>
      <p:sp>
        <p:nvSpPr>
          <p:cNvPr id="4" name="Slide Number Placeholder 3"/>
          <p:cNvSpPr>
            <a:spLocks noGrp="1"/>
          </p:cNvSpPr>
          <p:nvPr>
            <p:ph type="sldNum" sz="quarter" idx="5"/>
          </p:nvPr>
        </p:nvSpPr>
        <p:spPr/>
        <p:txBody>
          <a:bodyPr/>
          <a:lstStyle/>
          <a:p>
            <a:fld id="{BC849E9A-41F7-4779-A581-48A7C374A227}" type="slidenum">
              <a:rPr lang="en-US" smtClean="0"/>
              <a:t>6</a:t>
            </a:fld>
            <a:endParaRPr lang="en-US" dirty="0"/>
          </a:p>
        </p:txBody>
      </p:sp>
    </p:spTree>
    <p:extLst>
      <p:ext uri="{BB962C8B-B14F-4D97-AF65-F5344CB8AC3E}">
        <p14:creationId xmlns:p14="http://schemas.microsoft.com/office/powerpoint/2010/main" val="14380918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choose a CPU in concert with your motherboard; one must support the other. If you're going for high-end gaming and content creation you want a high-end CPU, the more Cores the better.</a:t>
            </a:r>
          </a:p>
          <a:p>
            <a:r>
              <a:rPr lang="en-US" dirty="0"/>
              <a:t>If your are going latest generation CPUs then your best bet will be a liquid cooling system , they work better ensemble with the CPU’s cooling needs than a regular heatsink.</a:t>
            </a:r>
          </a:p>
        </p:txBody>
      </p:sp>
      <p:sp>
        <p:nvSpPr>
          <p:cNvPr id="4" name="Slide Number Placeholder 3"/>
          <p:cNvSpPr>
            <a:spLocks noGrp="1"/>
          </p:cNvSpPr>
          <p:nvPr>
            <p:ph type="sldNum" sz="quarter" idx="5"/>
          </p:nvPr>
        </p:nvSpPr>
        <p:spPr/>
        <p:txBody>
          <a:bodyPr/>
          <a:lstStyle/>
          <a:p>
            <a:fld id="{BC849E9A-41F7-4779-A581-48A7C374A227}" type="slidenum">
              <a:rPr lang="en-US" smtClean="0"/>
              <a:t>7</a:t>
            </a:fld>
            <a:endParaRPr lang="en-US" dirty="0"/>
          </a:p>
        </p:txBody>
      </p:sp>
    </p:spTree>
    <p:extLst>
      <p:ext uri="{BB962C8B-B14F-4D97-AF65-F5344CB8AC3E}">
        <p14:creationId xmlns:p14="http://schemas.microsoft.com/office/powerpoint/2010/main" val="7411533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Your how much RAM you need and have access to, as well as how many you are able to install will depend on your Motherboard. </a:t>
            </a:r>
          </a:p>
        </p:txBody>
      </p:sp>
      <p:sp>
        <p:nvSpPr>
          <p:cNvPr id="4" name="Slide Number Placeholder 3"/>
          <p:cNvSpPr>
            <a:spLocks noGrp="1"/>
          </p:cNvSpPr>
          <p:nvPr>
            <p:ph type="sldNum" sz="quarter" idx="5"/>
          </p:nvPr>
        </p:nvSpPr>
        <p:spPr/>
        <p:txBody>
          <a:bodyPr/>
          <a:lstStyle/>
          <a:p>
            <a:fld id="{BC849E9A-41F7-4779-A581-48A7C374A227}" type="slidenum">
              <a:rPr lang="en-US" smtClean="0"/>
              <a:t>8</a:t>
            </a:fld>
            <a:endParaRPr lang="en-US" dirty="0"/>
          </a:p>
        </p:txBody>
      </p:sp>
    </p:spTree>
    <p:extLst>
      <p:ext uri="{BB962C8B-B14F-4D97-AF65-F5344CB8AC3E}">
        <p14:creationId xmlns:p14="http://schemas.microsoft.com/office/powerpoint/2010/main" val="21167057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smart default pick with new motherboards is a solid-state boot drive in the M.2 format supporting PCI Express data transfers. You can choose how much storage you need but the safe bet would be 2TB to 4TB. </a:t>
            </a:r>
          </a:p>
        </p:txBody>
      </p:sp>
      <p:sp>
        <p:nvSpPr>
          <p:cNvPr id="4" name="Slide Number Placeholder 3"/>
          <p:cNvSpPr>
            <a:spLocks noGrp="1"/>
          </p:cNvSpPr>
          <p:nvPr>
            <p:ph type="sldNum" sz="quarter" idx="5"/>
          </p:nvPr>
        </p:nvSpPr>
        <p:spPr/>
        <p:txBody>
          <a:bodyPr/>
          <a:lstStyle/>
          <a:p>
            <a:fld id="{BC849E9A-41F7-4779-A581-48A7C374A227}" type="slidenum">
              <a:rPr lang="en-US" smtClean="0"/>
              <a:t>9</a:t>
            </a:fld>
            <a:endParaRPr lang="en-US" dirty="0"/>
          </a:p>
        </p:txBody>
      </p:sp>
    </p:spTree>
    <p:extLst>
      <p:ext uri="{BB962C8B-B14F-4D97-AF65-F5344CB8AC3E}">
        <p14:creationId xmlns:p14="http://schemas.microsoft.com/office/powerpoint/2010/main" val="7733704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9718B7-7F68-4CC9-8291-332587FA31D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181D6BB-0446-49E8-8677-EADF274E952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35AEE24-534A-40F1-99E4-00B7D5FD9124}"/>
              </a:ext>
            </a:extLst>
          </p:cNvPr>
          <p:cNvSpPr>
            <a:spLocks noGrp="1"/>
          </p:cNvSpPr>
          <p:nvPr>
            <p:ph type="dt" sz="half" idx="10"/>
          </p:nvPr>
        </p:nvSpPr>
        <p:spPr/>
        <p:txBody>
          <a:bodyPr/>
          <a:lstStyle/>
          <a:p>
            <a:fld id="{DECF21A4-E71B-4D3A-AF45-E989C23A7BB1}" type="datetimeFigureOut">
              <a:rPr lang="en-US" smtClean="0"/>
              <a:t>5/9/2025</a:t>
            </a:fld>
            <a:endParaRPr lang="en-US" dirty="0"/>
          </a:p>
        </p:txBody>
      </p:sp>
      <p:sp>
        <p:nvSpPr>
          <p:cNvPr id="5" name="Footer Placeholder 4">
            <a:extLst>
              <a:ext uri="{FF2B5EF4-FFF2-40B4-BE49-F238E27FC236}">
                <a16:creationId xmlns:a16="http://schemas.microsoft.com/office/drawing/2014/main" id="{CD594011-48FF-493D-8286-F62D3455253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880EFCD-7E72-4882-86DC-2F371D7D9516}"/>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11528132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A47D73-EDDA-49A6-BA12-1CA980DA9BC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189B82E-4CA1-47A5-B133-FBD4D8A8398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38A267F-D142-4D04-9F03-6CB099E6FA32}"/>
              </a:ext>
            </a:extLst>
          </p:cNvPr>
          <p:cNvSpPr>
            <a:spLocks noGrp="1"/>
          </p:cNvSpPr>
          <p:nvPr>
            <p:ph type="dt" sz="half" idx="10"/>
          </p:nvPr>
        </p:nvSpPr>
        <p:spPr/>
        <p:txBody>
          <a:bodyPr/>
          <a:lstStyle/>
          <a:p>
            <a:fld id="{DECF21A4-E71B-4D3A-AF45-E989C23A7BB1}" type="datetimeFigureOut">
              <a:rPr lang="en-US" smtClean="0"/>
              <a:t>5/9/2025</a:t>
            </a:fld>
            <a:endParaRPr lang="en-US" dirty="0"/>
          </a:p>
        </p:txBody>
      </p:sp>
      <p:sp>
        <p:nvSpPr>
          <p:cNvPr id="5" name="Footer Placeholder 4">
            <a:extLst>
              <a:ext uri="{FF2B5EF4-FFF2-40B4-BE49-F238E27FC236}">
                <a16:creationId xmlns:a16="http://schemas.microsoft.com/office/drawing/2014/main" id="{705127CA-154D-4E90-B776-A2EE71F78D2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D5F0BA5-F4EE-4282-B111-76B869BE267D}"/>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30674087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256E92A-52E0-4710-BDEF-0A153468540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7A240E1-5EB0-47FD-AA37-BF945D136CC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1A14243-F1E4-487A-ABEC-30516A01DF2B}"/>
              </a:ext>
            </a:extLst>
          </p:cNvPr>
          <p:cNvSpPr>
            <a:spLocks noGrp="1"/>
          </p:cNvSpPr>
          <p:nvPr>
            <p:ph type="dt" sz="half" idx="10"/>
          </p:nvPr>
        </p:nvSpPr>
        <p:spPr/>
        <p:txBody>
          <a:bodyPr/>
          <a:lstStyle/>
          <a:p>
            <a:fld id="{DECF21A4-E71B-4D3A-AF45-E989C23A7BB1}" type="datetimeFigureOut">
              <a:rPr lang="en-US" smtClean="0"/>
              <a:t>5/9/2025</a:t>
            </a:fld>
            <a:endParaRPr lang="en-US" dirty="0"/>
          </a:p>
        </p:txBody>
      </p:sp>
      <p:sp>
        <p:nvSpPr>
          <p:cNvPr id="5" name="Footer Placeholder 4">
            <a:extLst>
              <a:ext uri="{FF2B5EF4-FFF2-40B4-BE49-F238E27FC236}">
                <a16:creationId xmlns:a16="http://schemas.microsoft.com/office/drawing/2014/main" id="{AC358244-98FD-472D-AB8C-075F71C10BF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4998D5A-820D-4519-967F-33320971CBAB}"/>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140243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6334F3-0709-471B-A734-C4B404F55B8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F795016-AF78-4708-9C5F-21110C197B0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AAEA2D1-B124-4454-AFDC-EA60A14BA121}"/>
              </a:ext>
            </a:extLst>
          </p:cNvPr>
          <p:cNvSpPr>
            <a:spLocks noGrp="1"/>
          </p:cNvSpPr>
          <p:nvPr>
            <p:ph type="dt" sz="half" idx="10"/>
          </p:nvPr>
        </p:nvSpPr>
        <p:spPr/>
        <p:txBody>
          <a:bodyPr/>
          <a:lstStyle/>
          <a:p>
            <a:fld id="{DECF21A4-E71B-4D3A-AF45-E989C23A7BB1}" type="datetimeFigureOut">
              <a:rPr lang="en-US" smtClean="0"/>
              <a:t>5/9/2025</a:t>
            </a:fld>
            <a:endParaRPr lang="en-US" dirty="0"/>
          </a:p>
        </p:txBody>
      </p:sp>
      <p:sp>
        <p:nvSpPr>
          <p:cNvPr id="5" name="Footer Placeholder 4">
            <a:extLst>
              <a:ext uri="{FF2B5EF4-FFF2-40B4-BE49-F238E27FC236}">
                <a16:creationId xmlns:a16="http://schemas.microsoft.com/office/drawing/2014/main" id="{B4F58000-F9D7-4A53-A6C5-E5E8154226B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0D22AAD-0D08-4F47-8D5A-EFE29017E8DD}"/>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42130462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36159-1280-4EE9-96D3-A56BD582661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BA27A78-1874-488A-B215-7D763D33818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84BB3D1-3138-4B69-BF5D-4B1A213451CA}"/>
              </a:ext>
            </a:extLst>
          </p:cNvPr>
          <p:cNvSpPr>
            <a:spLocks noGrp="1"/>
          </p:cNvSpPr>
          <p:nvPr>
            <p:ph type="dt" sz="half" idx="10"/>
          </p:nvPr>
        </p:nvSpPr>
        <p:spPr/>
        <p:txBody>
          <a:bodyPr/>
          <a:lstStyle/>
          <a:p>
            <a:fld id="{DECF21A4-E71B-4D3A-AF45-E989C23A7BB1}" type="datetimeFigureOut">
              <a:rPr lang="en-US" smtClean="0"/>
              <a:t>5/9/2025</a:t>
            </a:fld>
            <a:endParaRPr lang="en-US" dirty="0"/>
          </a:p>
        </p:txBody>
      </p:sp>
      <p:sp>
        <p:nvSpPr>
          <p:cNvPr id="5" name="Footer Placeholder 4">
            <a:extLst>
              <a:ext uri="{FF2B5EF4-FFF2-40B4-BE49-F238E27FC236}">
                <a16:creationId xmlns:a16="http://schemas.microsoft.com/office/drawing/2014/main" id="{0EFF90C5-31F4-4A22-AC00-3FB5ED291B2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951F787E-B946-4091-ABC6-F9DB06BBEE34}"/>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10892729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0CAA11-CC97-44E5-AE4D-808FD741A06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83AB6CB-9460-4BCA-86C5-5F26357AB80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9FAB0F6-401D-4BAF-A300-65AD684DF96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4561BBA-B185-4B45-B152-3D320E15F550}"/>
              </a:ext>
            </a:extLst>
          </p:cNvPr>
          <p:cNvSpPr>
            <a:spLocks noGrp="1"/>
          </p:cNvSpPr>
          <p:nvPr>
            <p:ph type="dt" sz="half" idx="10"/>
          </p:nvPr>
        </p:nvSpPr>
        <p:spPr/>
        <p:txBody>
          <a:bodyPr/>
          <a:lstStyle/>
          <a:p>
            <a:fld id="{DECF21A4-E71B-4D3A-AF45-E989C23A7BB1}" type="datetimeFigureOut">
              <a:rPr lang="en-US" smtClean="0"/>
              <a:t>5/9/2025</a:t>
            </a:fld>
            <a:endParaRPr lang="en-US" dirty="0"/>
          </a:p>
        </p:txBody>
      </p:sp>
      <p:sp>
        <p:nvSpPr>
          <p:cNvPr id="6" name="Footer Placeholder 5">
            <a:extLst>
              <a:ext uri="{FF2B5EF4-FFF2-40B4-BE49-F238E27FC236}">
                <a16:creationId xmlns:a16="http://schemas.microsoft.com/office/drawing/2014/main" id="{D61CD760-96AC-4821-A56B-0B805F2FAD44}"/>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2F750665-D5B5-4D0B-B2F0-CB6B027CDEC7}"/>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31380615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EA47C3-C498-415A-A057-E19BCEB5F28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BF6677F-2712-4810-A3AA-56FA75386D2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871B54A-6775-4978-8E19-32694C9B5E3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DBA1303-B245-476D-BD02-A4E4A359F6E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E8E898F-5B79-46F1-89C1-F827997CC48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B417A4D-2EC9-4294-BFF4-EAE22EE1099A}"/>
              </a:ext>
            </a:extLst>
          </p:cNvPr>
          <p:cNvSpPr>
            <a:spLocks noGrp="1"/>
          </p:cNvSpPr>
          <p:nvPr>
            <p:ph type="dt" sz="half" idx="10"/>
          </p:nvPr>
        </p:nvSpPr>
        <p:spPr/>
        <p:txBody>
          <a:bodyPr/>
          <a:lstStyle/>
          <a:p>
            <a:fld id="{DECF21A4-E71B-4D3A-AF45-E989C23A7BB1}" type="datetimeFigureOut">
              <a:rPr lang="en-US" smtClean="0"/>
              <a:t>5/9/2025</a:t>
            </a:fld>
            <a:endParaRPr lang="en-US" dirty="0"/>
          </a:p>
        </p:txBody>
      </p:sp>
      <p:sp>
        <p:nvSpPr>
          <p:cNvPr id="8" name="Footer Placeholder 7">
            <a:extLst>
              <a:ext uri="{FF2B5EF4-FFF2-40B4-BE49-F238E27FC236}">
                <a16:creationId xmlns:a16="http://schemas.microsoft.com/office/drawing/2014/main" id="{6150E317-3602-42A1-BB7F-0184072E8D5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50CE2C97-E26C-4A8B-93A0-B01E2C7F4522}"/>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22586984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9F68FC-5755-447A-8D7F-9ADED3E994A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AB50287-81AA-46CA-8CB3-53A7F8313741}"/>
              </a:ext>
            </a:extLst>
          </p:cNvPr>
          <p:cNvSpPr>
            <a:spLocks noGrp="1"/>
          </p:cNvSpPr>
          <p:nvPr>
            <p:ph type="dt" sz="half" idx="10"/>
          </p:nvPr>
        </p:nvSpPr>
        <p:spPr/>
        <p:txBody>
          <a:bodyPr/>
          <a:lstStyle/>
          <a:p>
            <a:fld id="{DECF21A4-E71B-4D3A-AF45-E989C23A7BB1}" type="datetimeFigureOut">
              <a:rPr lang="en-US" smtClean="0"/>
              <a:t>5/9/2025</a:t>
            </a:fld>
            <a:endParaRPr lang="en-US" dirty="0"/>
          </a:p>
        </p:txBody>
      </p:sp>
      <p:sp>
        <p:nvSpPr>
          <p:cNvPr id="4" name="Footer Placeholder 3">
            <a:extLst>
              <a:ext uri="{FF2B5EF4-FFF2-40B4-BE49-F238E27FC236}">
                <a16:creationId xmlns:a16="http://schemas.microsoft.com/office/drawing/2014/main" id="{2F1BA4AA-02C9-459E-9362-3DA60E3B5972}"/>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B2A2C8F-DBB4-4235-A67E-FB4039D9AA24}"/>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40683954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46ACAA5-F8E7-46E9-8BA7-A510948B62CC}"/>
              </a:ext>
            </a:extLst>
          </p:cNvPr>
          <p:cNvSpPr>
            <a:spLocks noGrp="1"/>
          </p:cNvSpPr>
          <p:nvPr>
            <p:ph type="dt" sz="half" idx="10"/>
          </p:nvPr>
        </p:nvSpPr>
        <p:spPr/>
        <p:txBody>
          <a:bodyPr/>
          <a:lstStyle/>
          <a:p>
            <a:fld id="{DECF21A4-E71B-4D3A-AF45-E989C23A7BB1}" type="datetimeFigureOut">
              <a:rPr lang="en-US" smtClean="0"/>
              <a:t>5/9/2025</a:t>
            </a:fld>
            <a:endParaRPr lang="en-US" dirty="0"/>
          </a:p>
        </p:txBody>
      </p:sp>
      <p:sp>
        <p:nvSpPr>
          <p:cNvPr id="3" name="Footer Placeholder 2">
            <a:extLst>
              <a:ext uri="{FF2B5EF4-FFF2-40B4-BE49-F238E27FC236}">
                <a16:creationId xmlns:a16="http://schemas.microsoft.com/office/drawing/2014/main" id="{D1F2DEE8-5654-4DCA-A8D0-D883E52B6FBC}"/>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0B179A5-4329-4057-9DEB-5B6E3AD1183F}"/>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6217904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91DA80-336B-4DBB-91A1-6E3E4B3C20A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840D456-F0A3-4789-A310-A23F01B2EC0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B8A8B05-7071-44D4-80F7-3E8191C9A49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5D8562E-E6F1-449B-909C-98426BA86B36}"/>
              </a:ext>
            </a:extLst>
          </p:cNvPr>
          <p:cNvSpPr>
            <a:spLocks noGrp="1"/>
          </p:cNvSpPr>
          <p:nvPr>
            <p:ph type="dt" sz="half" idx="10"/>
          </p:nvPr>
        </p:nvSpPr>
        <p:spPr/>
        <p:txBody>
          <a:bodyPr/>
          <a:lstStyle/>
          <a:p>
            <a:fld id="{DECF21A4-E71B-4D3A-AF45-E989C23A7BB1}" type="datetimeFigureOut">
              <a:rPr lang="en-US" smtClean="0"/>
              <a:t>5/9/2025</a:t>
            </a:fld>
            <a:endParaRPr lang="en-US" dirty="0"/>
          </a:p>
        </p:txBody>
      </p:sp>
      <p:sp>
        <p:nvSpPr>
          <p:cNvPr id="6" name="Footer Placeholder 5">
            <a:extLst>
              <a:ext uri="{FF2B5EF4-FFF2-40B4-BE49-F238E27FC236}">
                <a16:creationId xmlns:a16="http://schemas.microsoft.com/office/drawing/2014/main" id="{7EB47A9A-FB08-407B-A73A-0AC513F0FD5A}"/>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4BFF841F-796A-4FE6-B5E0-C8A4986793EE}"/>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108984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D474D-6779-4C23-BD3C-82F5DC3E3E2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A21096C-E430-49C7-A801-21C0BD95DC4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0024828F-334F-4A50-850D-10684F24527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33293F4-2B70-4BB5-A982-219E4133E251}"/>
              </a:ext>
            </a:extLst>
          </p:cNvPr>
          <p:cNvSpPr>
            <a:spLocks noGrp="1"/>
          </p:cNvSpPr>
          <p:nvPr>
            <p:ph type="dt" sz="half" idx="10"/>
          </p:nvPr>
        </p:nvSpPr>
        <p:spPr/>
        <p:txBody>
          <a:bodyPr/>
          <a:lstStyle/>
          <a:p>
            <a:fld id="{DECF21A4-E71B-4D3A-AF45-E989C23A7BB1}" type="datetimeFigureOut">
              <a:rPr lang="en-US" smtClean="0"/>
              <a:t>5/9/2025</a:t>
            </a:fld>
            <a:endParaRPr lang="en-US" dirty="0"/>
          </a:p>
        </p:txBody>
      </p:sp>
      <p:sp>
        <p:nvSpPr>
          <p:cNvPr id="6" name="Footer Placeholder 5">
            <a:extLst>
              <a:ext uri="{FF2B5EF4-FFF2-40B4-BE49-F238E27FC236}">
                <a16:creationId xmlns:a16="http://schemas.microsoft.com/office/drawing/2014/main" id="{C4F9A86F-B378-4759-B50E-2E0BFAE62463}"/>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B0A95BDC-FC58-4638-AA59-A3DA9931FD3D}"/>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17908331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D80BC3B-525F-4038-9330-0729879F918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9629186-93D7-46FA-AE02-36D9426043A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1BF1CEB-0530-4996-BAEF-2E6A04DAD60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ECF21A4-E71B-4D3A-AF45-E989C23A7BB1}" type="datetimeFigureOut">
              <a:rPr lang="en-US" smtClean="0"/>
              <a:t>5/9/2025</a:t>
            </a:fld>
            <a:endParaRPr lang="en-US" dirty="0"/>
          </a:p>
        </p:txBody>
      </p:sp>
      <p:sp>
        <p:nvSpPr>
          <p:cNvPr id="5" name="Footer Placeholder 4">
            <a:extLst>
              <a:ext uri="{FF2B5EF4-FFF2-40B4-BE49-F238E27FC236}">
                <a16:creationId xmlns:a16="http://schemas.microsoft.com/office/drawing/2014/main" id="{C8DCFF3D-7353-4B4D-9E75-FA835E06E74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F382C8D6-8B0B-4982-9EE4-AA823C69C32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6AF1B4E-90EC-4A51-B6E5-B702C054ECB0}" type="slidenum">
              <a:rPr lang="en-US" smtClean="0"/>
              <a:t>‹#›</a:t>
            </a:fld>
            <a:endParaRPr lang="en-US" dirty="0"/>
          </a:p>
        </p:txBody>
      </p:sp>
    </p:spTree>
    <p:extLst>
      <p:ext uri="{BB962C8B-B14F-4D97-AF65-F5344CB8AC3E}">
        <p14:creationId xmlns:p14="http://schemas.microsoft.com/office/powerpoint/2010/main" val="40106040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sv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hyperlink" Target="https://creativecommons.org/licenses/by/3.0/" TargetMode="External"/><Relationship Id="rId4" Type="http://schemas.openxmlformats.org/officeDocument/2006/relationships/hyperlink" Target="https://www.actualidadhardware.com/tag/graphic-card/"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hyperlink" Target="https://creativecommons.org/licenses/by-sa/3.0/" TargetMode="External"/><Relationship Id="rId4" Type="http://schemas.openxmlformats.org/officeDocument/2006/relationships/hyperlink" Target="https://www.3dwombat.com/blog/hardware/best-reliable-power-supply-unit-psu/"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hyperlink" Target="https://creativecommons.org/licenses/by-nc-nd/3.0/" TargetMode="External"/><Relationship Id="rId4" Type="http://schemas.openxmlformats.org/officeDocument/2006/relationships/hyperlink" Target="https://www.bodnara.co.kr/bbs/article.html?num=77295"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hyperlink" Target="https://creativecommons.org/licenses/by/3.0/" TargetMode="External"/><Relationship Id="rId4" Type="http://schemas.openxmlformats.org/officeDocument/2006/relationships/hyperlink" Target="https://deepu.tech/my-vr-gaming-pc-build/"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https://www.flickr.com/photos/markamoment/13237721065" TargetMode="External"/><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hyperlink" Target="https://creativecommons.org/licenses/by-nc/3.0/" TargetMode="External"/><Relationship Id="rId4" Type="http://schemas.openxmlformats.org/officeDocument/2006/relationships/hyperlink" Target="https://freepngimg.com/png/32972-gaming-computer-photo"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11.jpg"/></Relationships>
</file>

<file path=ppt/slides/_rels/slide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hyperlink" Target="https://creativecommons.org/licenses/by-sa/3.0/" TargetMode="External"/><Relationship Id="rId4" Type="http://schemas.openxmlformats.org/officeDocument/2006/relationships/hyperlink" Target="https://www.electronics-lab.com/introducing-pironman-mini-pc-case-for-raspberry-pi-4/"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5.jpg"/><Relationship Id="rId7" Type="http://schemas.openxmlformats.org/officeDocument/2006/relationships/hyperlink" Target="https://creativecommons.org/licenses/by/3.0/"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hyperlink" Target="https://xpg.com/us/feature/644/" TargetMode="External"/><Relationship Id="rId5" Type="http://schemas.openxmlformats.org/officeDocument/2006/relationships/image" Target="../media/image16.png"/><Relationship Id="rId4" Type="http://schemas.openxmlformats.org/officeDocument/2006/relationships/hyperlink" Target="https://www.wallpaperflare.com/ryzen-processor-technology-equipment-close-up-industry-no-people-wallpaper-afxmt/download/1366x768"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8.jpeg"/><Relationship Id="rId4" Type="http://schemas.openxmlformats.org/officeDocument/2006/relationships/hyperlink" Target="https://www.printables.com/model/695080-holder-for-ssd-drive-ram-and-laptop-ram-memory"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hyperlink" Target="https://creativecommons.org/licenses/by-nc/3.0/" TargetMode="External"/><Relationship Id="rId4" Type="http://schemas.openxmlformats.org/officeDocument/2006/relationships/hyperlink" Target="https://pc-gaming.it/miglior-ssd-economico-2018/"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61AC0E-7195-4ACF-AA0A-5E2923A987F7}"/>
              </a:ext>
            </a:extLst>
          </p:cNvPr>
          <p:cNvSpPr>
            <a:spLocks noGrp="1"/>
          </p:cNvSpPr>
          <p:nvPr>
            <p:ph type="ctrTitle"/>
          </p:nvPr>
        </p:nvSpPr>
        <p:spPr>
          <a:xfrm>
            <a:off x="6587451" y="4714285"/>
            <a:ext cx="5609222" cy="1363215"/>
          </a:xfrm>
        </p:spPr>
        <p:txBody>
          <a:bodyPr anchor="t">
            <a:normAutofit fontScale="90000"/>
          </a:bodyPr>
          <a:lstStyle/>
          <a:p>
            <a:pPr algn="l"/>
            <a:r>
              <a:rPr lang="en-US" sz="3600">
                <a:solidFill>
                  <a:srgbClr val="FFFF00"/>
                </a:solidFill>
                <a:highlight>
                  <a:srgbClr val="808080"/>
                </a:highlight>
                <a:latin typeface="Franklin Gothic Book" panose="020B0503020102020204" pitchFamily="34" charset="0"/>
                <a:cs typeface="Segoe UI" panose="020B0502040204020203" pitchFamily="34" charset="0"/>
              </a:rPr>
              <a:t>Final </a:t>
            </a:r>
            <a:r>
              <a:rPr lang="en-US" sz="3600" dirty="0">
                <a:solidFill>
                  <a:srgbClr val="FFFF00"/>
                </a:solidFill>
                <a:highlight>
                  <a:srgbClr val="808080"/>
                </a:highlight>
                <a:latin typeface="Franklin Gothic Book" panose="020B0503020102020204" pitchFamily="34" charset="0"/>
                <a:cs typeface="Segoe UI" panose="020B0502040204020203" pitchFamily="34" charset="0"/>
              </a:rPr>
              <a:t>Presentation</a:t>
            </a:r>
            <a:br>
              <a:rPr lang="en-US" sz="3600" dirty="0">
                <a:highlight>
                  <a:srgbClr val="000000"/>
                </a:highlight>
                <a:latin typeface="Franklin Gothic Book" panose="020B0503020102020204" pitchFamily="34" charset="0"/>
                <a:cs typeface="Segoe UI" panose="020B0502040204020203" pitchFamily="34" charset="0"/>
              </a:rPr>
            </a:br>
            <a:br>
              <a:rPr lang="en-US" sz="4400" dirty="0">
                <a:highlight>
                  <a:srgbClr val="000000"/>
                </a:highlight>
                <a:latin typeface="Franklin Gothic Book" panose="020B0503020102020204" pitchFamily="34" charset="0"/>
                <a:cs typeface="Segoe UI" panose="020B0502040204020203" pitchFamily="34" charset="0"/>
              </a:rPr>
            </a:br>
            <a:r>
              <a:rPr lang="en-US" sz="2700" i="1" dirty="0">
                <a:solidFill>
                  <a:srgbClr val="00B0F0"/>
                </a:solidFill>
                <a:highlight>
                  <a:srgbClr val="000000"/>
                </a:highlight>
                <a:latin typeface="Franklin Gothic Book" panose="020B0503020102020204" pitchFamily="34" charset="0"/>
                <a:cs typeface="Segoe UI" panose="020B0502040204020203" pitchFamily="34" charset="0"/>
              </a:rPr>
              <a:t>By Tremaine Walker</a:t>
            </a:r>
            <a:br>
              <a:rPr lang="en-US" sz="2700" i="1" dirty="0">
                <a:solidFill>
                  <a:srgbClr val="00B0F0"/>
                </a:solidFill>
                <a:highlight>
                  <a:srgbClr val="000000"/>
                </a:highlight>
                <a:latin typeface="Franklin Gothic Book" panose="020B0503020102020204" pitchFamily="34" charset="0"/>
                <a:cs typeface="Segoe UI" panose="020B0502040204020203" pitchFamily="34" charset="0"/>
              </a:rPr>
            </a:br>
            <a:r>
              <a:rPr lang="en-US" sz="2700" i="1" dirty="0">
                <a:solidFill>
                  <a:srgbClr val="00B0F0"/>
                </a:solidFill>
                <a:highlight>
                  <a:srgbClr val="000000"/>
                </a:highlight>
                <a:latin typeface="Franklin Gothic Book" panose="020B0503020102020204" pitchFamily="34" charset="0"/>
                <a:cs typeface="Segoe UI" panose="020B0502040204020203" pitchFamily="34" charset="0"/>
              </a:rPr>
              <a:t>05/08/2025</a:t>
            </a:r>
          </a:p>
        </p:txBody>
      </p:sp>
      <p:sp>
        <p:nvSpPr>
          <p:cNvPr id="3" name="Subtitle 2">
            <a:extLst>
              <a:ext uri="{FF2B5EF4-FFF2-40B4-BE49-F238E27FC236}">
                <a16:creationId xmlns:a16="http://schemas.microsoft.com/office/drawing/2014/main" id="{814253EE-4FA2-4843-BE27-C7D5B08FFB81}"/>
              </a:ext>
            </a:extLst>
          </p:cNvPr>
          <p:cNvSpPr>
            <a:spLocks noGrp="1"/>
          </p:cNvSpPr>
          <p:nvPr>
            <p:ph type="subTitle" idx="1"/>
          </p:nvPr>
        </p:nvSpPr>
        <p:spPr>
          <a:xfrm>
            <a:off x="3730752" y="4051197"/>
            <a:ext cx="5609221" cy="576738"/>
          </a:xfrm>
        </p:spPr>
        <p:txBody>
          <a:bodyPr anchor="b">
            <a:noAutofit/>
          </a:bodyPr>
          <a:lstStyle/>
          <a:p>
            <a:pPr algn="l"/>
            <a:r>
              <a:rPr lang="en-US" b="1" u="sng" dirty="0">
                <a:highlight>
                  <a:srgbClr val="FF0000"/>
                </a:highlight>
                <a:latin typeface="Franklin Gothic Book" panose="020B0503020102020204" pitchFamily="34" charset="0"/>
              </a:rPr>
              <a:t>Step-by-Step Guide on</a:t>
            </a:r>
          </a:p>
          <a:p>
            <a:pPr algn="l"/>
            <a:r>
              <a:rPr lang="en-US" b="1" u="sng" dirty="0">
                <a:highlight>
                  <a:srgbClr val="FF0000"/>
                </a:highlight>
                <a:latin typeface="Franklin Gothic Book" panose="020B0503020102020204" pitchFamily="34" charset="0"/>
              </a:rPr>
              <a:t>Building A Gaming PC/Rig</a:t>
            </a:r>
          </a:p>
        </p:txBody>
      </p:sp>
      <p:sp>
        <p:nvSpPr>
          <p:cNvPr id="29" name="Freeform: Shape 28">
            <a:extLst>
              <a:ext uri="{FF2B5EF4-FFF2-40B4-BE49-F238E27FC236}">
                <a16:creationId xmlns:a16="http://schemas.microsoft.com/office/drawing/2014/main" id="{F6E384F5-137A-40B1-97F0-694CC6ECD5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122218"/>
            <a:ext cx="3730752" cy="4735782"/>
          </a:xfrm>
          <a:custGeom>
            <a:avLst/>
            <a:gdLst>
              <a:gd name="connsiteX0" fmla="*/ 640080 w 3730752"/>
              <a:gd name="connsiteY0" fmla="*/ 0 h 4735782"/>
              <a:gd name="connsiteX1" fmla="*/ 3730752 w 3730752"/>
              <a:gd name="connsiteY1" fmla="*/ 3090672 h 4735782"/>
              <a:gd name="connsiteX2" fmla="*/ 3357725 w 3730752"/>
              <a:gd name="connsiteY2" fmla="*/ 4563870 h 4735782"/>
              <a:gd name="connsiteX3" fmla="*/ 3253285 w 3730752"/>
              <a:gd name="connsiteY3" fmla="*/ 4735782 h 4735782"/>
              <a:gd name="connsiteX4" fmla="*/ 0 w 3730752"/>
              <a:gd name="connsiteY4" fmla="*/ 4735782 h 4735782"/>
              <a:gd name="connsiteX5" fmla="*/ 0 w 3730752"/>
              <a:gd name="connsiteY5" fmla="*/ 67215 h 4735782"/>
              <a:gd name="connsiteX6" fmla="*/ 17202 w 3730752"/>
              <a:gd name="connsiteY6" fmla="*/ 62792 h 4735782"/>
              <a:gd name="connsiteX7" fmla="*/ 640080 w 3730752"/>
              <a:gd name="connsiteY7" fmla="*/ 0 h 4735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30752" h="4735782">
                <a:moveTo>
                  <a:pt x="640080" y="0"/>
                </a:moveTo>
                <a:cubicBezTo>
                  <a:pt x="2347011" y="0"/>
                  <a:pt x="3730752" y="1383741"/>
                  <a:pt x="3730752" y="3090672"/>
                </a:cubicBezTo>
                <a:cubicBezTo>
                  <a:pt x="3730752" y="3624088"/>
                  <a:pt x="3595621" y="4125943"/>
                  <a:pt x="3357725" y="4563870"/>
                </a:cubicBezTo>
                <a:lnTo>
                  <a:pt x="3253285" y="4735782"/>
                </a:lnTo>
                <a:lnTo>
                  <a:pt x="0" y="4735782"/>
                </a:lnTo>
                <a:lnTo>
                  <a:pt x="0" y="67215"/>
                </a:lnTo>
                <a:lnTo>
                  <a:pt x="17202" y="62792"/>
                </a:lnTo>
                <a:cubicBezTo>
                  <a:pt x="218397" y="21621"/>
                  <a:pt x="426714" y="0"/>
                  <a:pt x="640080"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1" name="Freeform: Shape 30">
            <a:extLst>
              <a:ext uri="{FF2B5EF4-FFF2-40B4-BE49-F238E27FC236}">
                <a16:creationId xmlns:a16="http://schemas.microsoft.com/office/drawing/2014/main" id="{EBA87361-6D30-46E4-834B-719CF59055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88332"/>
            <a:ext cx="3564638" cy="4569668"/>
          </a:xfrm>
          <a:custGeom>
            <a:avLst/>
            <a:gdLst>
              <a:gd name="connsiteX0" fmla="*/ 640080 w 3564638"/>
              <a:gd name="connsiteY0" fmla="*/ 0 h 4569668"/>
              <a:gd name="connsiteX1" fmla="*/ 3564638 w 3564638"/>
              <a:gd name="connsiteY1" fmla="*/ 2924558 h 4569668"/>
              <a:gd name="connsiteX2" fmla="*/ 3065170 w 3564638"/>
              <a:gd name="connsiteY2" fmla="*/ 4559707 h 4569668"/>
              <a:gd name="connsiteX3" fmla="*/ 3057720 w 3564638"/>
              <a:gd name="connsiteY3" fmla="*/ 4569668 h 4569668"/>
              <a:gd name="connsiteX4" fmla="*/ 0 w 3564638"/>
              <a:gd name="connsiteY4" fmla="*/ 4569668 h 4569668"/>
              <a:gd name="connsiteX5" fmla="*/ 0 w 3564638"/>
              <a:gd name="connsiteY5" fmla="*/ 72448 h 4569668"/>
              <a:gd name="connsiteX6" fmla="*/ 50679 w 3564638"/>
              <a:gd name="connsiteY6" fmla="*/ 59417 h 4569668"/>
              <a:gd name="connsiteX7" fmla="*/ 640080 w 3564638"/>
              <a:gd name="connsiteY7" fmla="*/ 0 h 4569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64638" h="4569668">
                <a:moveTo>
                  <a:pt x="640080" y="0"/>
                </a:moveTo>
                <a:cubicBezTo>
                  <a:pt x="2255269" y="0"/>
                  <a:pt x="3564638" y="1309369"/>
                  <a:pt x="3564638" y="2924558"/>
                </a:cubicBezTo>
                <a:cubicBezTo>
                  <a:pt x="3564638" y="3530254"/>
                  <a:pt x="3380508" y="4092944"/>
                  <a:pt x="3065170" y="4559707"/>
                </a:cubicBezTo>
                <a:lnTo>
                  <a:pt x="3057720" y="4569668"/>
                </a:lnTo>
                <a:lnTo>
                  <a:pt x="0" y="4569668"/>
                </a:lnTo>
                <a:lnTo>
                  <a:pt x="0" y="72448"/>
                </a:lnTo>
                <a:lnTo>
                  <a:pt x="50679" y="59417"/>
                </a:lnTo>
                <a:cubicBezTo>
                  <a:pt x="241061" y="20459"/>
                  <a:pt x="438181" y="0"/>
                  <a:pt x="640080"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3" name="Freeform: Shape 32">
            <a:extLst>
              <a:ext uri="{FF2B5EF4-FFF2-40B4-BE49-F238E27FC236}">
                <a16:creationId xmlns:a16="http://schemas.microsoft.com/office/drawing/2014/main" id="{9DBC4630-03DA-474F-BBCB-BA3AE6B317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1982" y="-4332"/>
            <a:ext cx="4242816" cy="2454158"/>
          </a:xfrm>
          <a:custGeom>
            <a:avLst/>
            <a:gdLst>
              <a:gd name="connsiteX0" fmla="*/ 28633 w 4242816"/>
              <a:gd name="connsiteY0" fmla="*/ 0 h 2454158"/>
              <a:gd name="connsiteX1" fmla="*/ 4214183 w 4242816"/>
              <a:gd name="connsiteY1" fmla="*/ 0 h 2454158"/>
              <a:gd name="connsiteX2" fmla="*/ 4231864 w 4242816"/>
              <a:gd name="connsiteY2" fmla="*/ 115848 h 2454158"/>
              <a:gd name="connsiteX3" fmla="*/ 4242816 w 4242816"/>
              <a:gd name="connsiteY3" fmla="*/ 332750 h 2454158"/>
              <a:gd name="connsiteX4" fmla="*/ 2121408 w 4242816"/>
              <a:gd name="connsiteY4" fmla="*/ 2454158 h 2454158"/>
              <a:gd name="connsiteX5" fmla="*/ 0 w 4242816"/>
              <a:gd name="connsiteY5" fmla="*/ 332750 h 2454158"/>
              <a:gd name="connsiteX6" fmla="*/ 10953 w 4242816"/>
              <a:gd name="connsiteY6" fmla="*/ 115848 h 2454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42816" h="2454158">
                <a:moveTo>
                  <a:pt x="28633" y="0"/>
                </a:moveTo>
                <a:lnTo>
                  <a:pt x="4214183" y="0"/>
                </a:lnTo>
                <a:lnTo>
                  <a:pt x="4231864" y="115848"/>
                </a:lnTo>
                <a:cubicBezTo>
                  <a:pt x="4239106" y="187164"/>
                  <a:pt x="4242816" y="259524"/>
                  <a:pt x="4242816" y="332750"/>
                </a:cubicBezTo>
                <a:cubicBezTo>
                  <a:pt x="4242816" y="1504371"/>
                  <a:pt x="3293029" y="2454158"/>
                  <a:pt x="2121408" y="2454158"/>
                </a:cubicBezTo>
                <a:cubicBezTo>
                  <a:pt x="949787" y="2454158"/>
                  <a:pt x="0" y="1504371"/>
                  <a:pt x="0" y="332750"/>
                </a:cubicBezTo>
                <a:cubicBezTo>
                  <a:pt x="0" y="259524"/>
                  <a:pt x="3710" y="187164"/>
                  <a:pt x="10953" y="115848"/>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5" name="Freeform: Shape 34">
            <a:extLst>
              <a:ext uri="{FF2B5EF4-FFF2-40B4-BE49-F238E27FC236}">
                <a16:creationId xmlns:a16="http://schemas.microsoft.com/office/drawing/2014/main" id="{D89DB1C0-FEEC-4CB6-88B2-F9C5562E09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6574" y="0"/>
            <a:ext cx="3913632" cy="2285234"/>
          </a:xfrm>
          <a:custGeom>
            <a:avLst/>
            <a:gdLst>
              <a:gd name="connsiteX0" fmla="*/ 29691 w 3913632"/>
              <a:gd name="connsiteY0" fmla="*/ 0 h 2285234"/>
              <a:gd name="connsiteX1" fmla="*/ 3883942 w 3913632"/>
              <a:gd name="connsiteY1" fmla="*/ 0 h 2285234"/>
              <a:gd name="connsiteX2" fmla="*/ 3903529 w 3913632"/>
              <a:gd name="connsiteY2" fmla="*/ 128345 h 2285234"/>
              <a:gd name="connsiteX3" fmla="*/ 3913632 w 3913632"/>
              <a:gd name="connsiteY3" fmla="*/ 328418 h 2285234"/>
              <a:gd name="connsiteX4" fmla="*/ 1956816 w 3913632"/>
              <a:gd name="connsiteY4" fmla="*/ 2285234 h 2285234"/>
              <a:gd name="connsiteX5" fmla="*/ 0 w 3913632"/>
              <a:gd name="connsiteY5" fmla="*/ 328418 h 2285234"/>
              <a:gd name="connsiteX6" fmla="*/ 10103 w 3913632"/>
              <a:gd name="connsiteY6" fmla="*/ 128345 h 2285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13632" h="2285234">
                <a:moveTo>
                  <a:pt x="29691" y="0"/>
                </a:moveTo>
                <a:lnTo>
                  <a:pt x="3883942" y="0"/>
                </a:lnTo>
                <a:lnTo>
                  <a:pt x="3903529" y="128345"/>
                </a:lnTo>
                <a:cubicBezTo>
                  <a:pt x="3910210" y="194127"/>
                  <a:pt x="3913632" y="260873"/>
                  <a:pt x="3913632" y="328418"/>
                </a:cubicBezTo>
                <a:cubicBezTo>
                  <a:pt x="3913632" y="1409138"/>
                  <a:pt x="3037536" y="2285234"/>
                  <a:pt x="1956816" y="2285234"/>
                </a:cubicBezTo>
                <a:cubicBezTo>
                  <a:pt x="876096" y="2285234"/>
                  <a:pt x="0" y="1409138"/>
                  <a:pt x="0" y="328418"/>
                </a:cubicBezTo>
                <a:cubicBezTo>
                  <a:pt x="0" y="260873"/>
                  <a:pt x="3422" y="194127"/>
                  <a:pt x="10103" y="128345"/>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9" name="Graphic 8" descr="Open Book">
            <a:extLst>
              <a:ext uri="{FF2B5EF4-FFF2-40B4-BE49-F238E27FC236}">
                <a16:creationId xmlns:a16="http://schemas.microsoft.com/office/drawing/2014/main" id="{93E427C7-0218-4592-82DA-2431E4BF875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385250" y="164573"/>
            <a:ext cx="1636279" cy="1636279"/>
          </a:xfrm>
          <a:prstGeom prst="rect">
            <a:avLst/>
          </a:prstGeom>
        </p:spPr>
      </p:pic>
      <p:sp>
        <p:nvSpPr>
          <p:cNvPr id="37" name="Oval 36">
            <a:extLst>
              <a:ext uri="{FF2B5EF4-FFF2-40B4-BE49-F238E27FC236}">
                <a16:creationId xmlns:a16="http://schemas.microsoft.com/office/drawing/2014/main" id="{78418A25-6EAC-4140-BFE6-284E1925B5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03117" y="615908"/>
            <a:ext cx="3182112" cy="3182112"/>
          </a:xfrm>
          <a:prstGeom prst="ellipse">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9" name="Oval 38">
            <a:extLst>
              <a:ext uri="{FF2B5EF4-FFF2-40B4-BE49-F238E27FC236}">
                <a16:creationId xmlns:a16="http://schemas.microsoft.com/office/drawing/2014/main" id="{08163D1C-ED91-4D5F-A33B-CF1256B270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67709" y="780500"/>
            <a:ext cx="2852928" cy="285292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5" name="Graphic 4" descr="Chat">
            <a:extLst>
              <a:ext uri="{FF2B5EF4-FFF2-40B4-BE49-F238E27FC236}">
                <a16:creationId xmlns:a16="http://schemas.microsoft.com/office/drawing/2014/main" id="{EB71843F-0A0B-4317-B205-4B0A0B97C0F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980302" y="1293093"/>
            <a:ext cx="1827742" cy="1827742"/>
          </a:xfrm>
          <a:prstGeom prst="rect">
            <a:avLst/>
          </a:prstGeom>
        </p:spPr>
      </p:pic>
      <p:pic>
        <p:nvPicPr>
          <p:cNvPr id="7" name="Graphic 6" descr="Blackboard">
            <a:extLst>
              <a:ext uri="{FF2B5EF4-FFF2-40B4-BE49-F238E27FC236}">
                <a16:creationId xmlns:a16="http://schemas.microsoft.com/office/drawing/2014/main" id="{2696A1A4-8E43-47F6-A6DC-A9ADAB053D8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30924" y="3621724"/>
            <a:ext cx="2594886" cy="2594886"/>
          </a:xfrm>
          <a:prstGeom prst="rect">
            <a:avLst/>
          </a:prstGeom>
        </p:spPr>
      </p:pic>
      <p:sp>
        <p:nvSpPr>
          <p:cNvPr id="41" name="Freeform: Shape 40">
            <a:extLst>
              <a:ext uri="{FF2B5EF4-FFF2-40B4-BE49-F238E27FC236}">
                <a16:creationId xmlns:a16="http://schemas.microsoft.com/office/drawing/2014/main" id="{31103AB2-C090-458F-B752-294F23AFA8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52568" y="-4331"/>
            <a:ext cx="3439432" cy="3785157"/>
          </a:xfrm>
          <a:custGeom>
            <a:avLst/>
            <a:gdLst>
              <a:gd name="connsiteX0" fmla="*/ 198262 w 3439432"/>
              <a:gd name="connsiteY0" fmla="*/ 0 h 3785157"/>
              <a:gd name="connsiteX1" fmla="*/ 3439432 w 3439432"/>
              <a:gd name="connsiteY1" fmla="*/ 0 h 3785157"/>
              <a:gd name="connsiteX2" fmla="*/ 3439432 w 3439432"/>
              <a:gd name="connsiteY2" fmla="*/ 3697836 h 3785157"/>
              <a:gd name="connsiteX3" fmla="*/ 3318024 w 3439432"/>
              <a:gd name="connsiteY3" fmla="*/ 3729054 h 3785157"/>
              <a:gd name="connsiteX4" fmla="*/ 2761488 w 3439432"/>
              <a:gd name="connsiteY4" fmla="*/ 3785157 h 3785157"/>
              <a:gd name="connsiteX5" fmla="*/ 0 w 3439432"/>
              <a:gd name="connsiteY5" fmla="*/ 1023669 h 3785157"/>
              <a:gd name="connsiteX6" fmla="*/ 124151 w 3439432"/>
              <a:gd name="connsiteY6" fmla="*/ 202487 h 3785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39432" h="3785157">
                <a:moveTo>
                  <a:pt x="198262" y="0"/>
                </a:moveTo>
                <a:lnTo>
                  <a:pt x="3439432" y="0"/>
                </a:lnTo>
                <a:lnTo>
                  <a:pt x="3439432" y="3697836"/>
                </a:lnTo>
                <a:lnTo>
                  <a:pt x="3318024" y="3729054"/>
                </a:lnTo>
                <a:cubicBezTo>
                  <a:pt x="3138258" y="3765839"/>
                  <a:pt x="2952129" y="3785157"/>
                  <a:pt x="2761488" y="3785157"/>
                </a:cubicBezTo>
                <a:cubicBezTo>
                  <a:pt x="1236360" y="3785157"/>
                  <a:pt x="0" y="2548797"/>
                  <a:pt x="0" y="1023669"/>
                </a:cubicBezTo>
                <a:cubicBezTo>
                  <a:pt x="0" y="737708"/>
                  <a:pt x="43466" y="461898"/>
                  <a:pt x="124151" y="202487"/>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3" name="Freeform: Shape 42">
            <a:extLst>
              <a:ext uri="{FF2B5EF4-FFF2-40B4-BE49-F238E27FC236}">
                <a16:creationId xmlns:a16="http://schemas.microsoft.com/office/drawing/2014/main" id="{83D471F3-782A-4BA1-9CAB-FF5CDF0A75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8761" y="-4332"/>
            <a:ext cx="3273238" cy="3618965"/>
          </a:xfrm>
          <a:custGeom>
            <a:avLst/>
            <a:gdLst>
              <a:gd name="connsiteX0" fmla="*/ 210437 w 3273238"/>
              <a:gd name="connsiteY0" fmla="*/ 0 h 3618965"/>
              <a:gd name="connsiteX1" fmla="*/ 3273238 w 3273238"/>
              <a:gd name="connsiteY1" fmla="*/ 0 h 3618965"/>
              <a:gd name="connsiteX2" fmla="*/ 3273238 w 3273238"/>
              <a:gd name="connsiteY2" fmla="*/ 3526409 h 3618965"/>
              <a:gd name="connsiteX3" fmla="*/ 3118338 w 3273238"/>
              <a:gd name="connsiteY3" fmla="*/ 3566238 h 3618965"/>
              <a:gd name="connsiteX4" fmla="*/ 2595295 w 3273238"/>
              <a:gd name="connsiteY4" fmla="*/ 3618965 h 3618965"/>
              <a:gd name="connsiteX5" fmla="*/ 0 w 3273238"/>
              <a:gd name="connsiteY5" fmla="*/ 1023670 h 3618965"/>
              <a:gd name="connsiteX6" fmla="*/ 203951 w 3273238"/>
              <a:gd name="connsiteY6" fmla="*/ 13464 h 3618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73238" h="3618965">
                <a:moveTo>
                  <a:pt x="210437" y="0"/>
                </a:moveTo>
                <a:lnTo>
                  <a:pt x="3273238" y="0"/>
                </a:lnTo>
                <a:lnTo>
                  <a:pt x="3273238" y="3526409"/>
                </a:lnTo>
                <a:lnTo>
                  <a:pt x="3118338" y="3566238"/>
                </a:lnTo>
                <a:cubicBezTo>
                  <a:pt x="2949390" y="3600810"/>
                  <a:pt x="2774463" y="3618965"/>
                  <a:pt x="2595295" y="3618965"/>
                </a:cubicBezTo>
                <a:cubicBezTo>
                  <a:pt x="1161953" y="3618965"/>
                  <a:pt x="0" y="2457012"/>
                  <a:pt x="0" y="1023670"/>
                </a:cubicBezTo>
                <a:cubicBezTo>
                  <a:pt x="0" y="665335"/>
                  <a:pt x="72622" y="323961"/>
                  <a:pt x="203951" y="13464"/>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11" name="Graphic 10" descr="Books on Shelf">
            <a:extLst>
              <a:ext uri="{FF2B5EF4-FFF2-40B4-BE49-F238E27FC236}">
                <a16:creationId xmlns:a16="http://schemas.microsoft.com/office/drawing/2014/main" id="{18A239E6-97C0-4A74-8E7A-C9FD39A8C92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725024" y="327889"/>
            <a:ext cx="2260711" cy="2260711"/>
          </a:xfrm>
          <a:prstGeom prst="rect">
            <a:avLst/>
          </a:prstGeom>
        </p:spPr>
      </p:pic>
    </p:spTree>
    <p:extLst>
      <p:ext uri="{BB962C8B-B14F-4D97-AF65-F5344CB8AC3E}">
        <p14:creationId xmlns:p14="http://schemas.microsoft.com/office/powerpoint/2010/main" val="322398974"/>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5A59F003-E00A-43F9-91DC-CC54E3B874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close-up of a fan&#10;&#10;Description automatically generated">
            <a:extLst>
              <a:ext uri="{FF2B5EF4-FFF2-40B4-BE49-F238E27FC236}">
                <a16:creationId xmlns:a16="http://schemas.microsoft.com/office/drawing/2014/main" id="{50A27164-B4A6-EA5B-B39F-1331B94BFD96}"/>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t="15730"/>
          <a:stretch/>
        </p:blipFill>
        <p:spPr>
          <a:xfrm>
            <a:off x="20" y="10"/>
            <a:ext cx="12191981" cy="6857990"/>
          </a:xfrm>
          <a:prstGeom prst="rect">
            <a:avLst/>
          </a:prstGeom>
        </p:spPr>
      </p:pic>
      <p:sp>
        <p:nvSpPr>
          <p:cNvPr id="13" name="Rectangle 12">
            <a:extLst>
              <a:ext uri="{FF2B5EF4-FFF2-40B4-BE49-F238E27FC236}">
                <a16:creationId xmlns:a16="http://schemas.microsoft.com/office/drawing/2014/main" id="{D74A4382-E3AD-430A-9A1F-DFA3E0E77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799865" y="-1524511"/>
            <a:ext cx="4592270" cy="12192001"/>
          </a:xfrm>
          <a:prstGeom prst="rect">
            <a:avLst/>
          </a:prstGeom>
          <a:gradFill>
            <a:gsLst>
              <a:gs pos="35000">
                <a:schemeClr val="tx1">
                  <a:alpha val="46000"/>
                </a:schemeClr>
              </a:gs>
              <a:gs pos="21000">
                <a:schemeClr val="tx1">
                  <a:alpha val="30000"/>
                </a:schemeClr>
              </a:gs>
              <a:gs pos="0">
                <a:schemeClr val="tx1">
                  <a:alpha val="0"/>
                </a:schemeClr>
              </a:gs>
              <a:gs pos="100000">
                <a:schemeClr val="tx1">
                  <a:alpha val="9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09B828C-A4CA-CE3C-5EAE-24E1D47B5B8D}"/>
              </a:ext>
            </a:extLst>
          </p:cNvPr>
          <p:cNvSpPr>
            <a:spLocks noGrp="1"/>
          </p:cNvSpPr>
          <p:nvPr>
            <p:ph type="title"/>
          </p:nvPr>
        </p:nvSpPr>
        <p:spPr>
          <a:xfrm>
            <a:off x="404553" y="3091928"/>
            <a:ext cx="9078562" cy="2387600"/>
          </a:xfrm>
        </p:spPr>
        <p:txBody>
          <a:bodyPr vert="horz" lIns="91440" tIns="45720" rIns="91440" bIns="45720" rtlCol="0" anchor="b">
            <a:normAutofit/>
          </a:bodyPr>
          <a:lstStyle/>
          <a:p>
            <a:r>
              <a:rPr lang="en-US" sz="6600" b="1" i="1" u="sng">
                <a:solidFill>
                  <a:schemeClr val="bg1"/>
                </a:solidFill>
                <a:effectLst>
                  <a:outerShdw blurRad="38100" dist="38100" dir="2700000" algn="tl">
                    <a:srgbClr val="000000">
                      <a:alpha val="43137"/>
                    </a:srgbClr>
                  </a:outerShdw>
                </a:effectLst>
              </a:rPr>
              <a:t>GRAPHICS CARD</a:t>
            </a:r>
          </a:p>
        </p:txBody>
      </p:sp>
      <p:sp>
        <p:nvSpPr>
          <p:cNvPr id="15" name="Rectangle: Rounded Corners 14">
            <a:extLst>
              <a:ext uri="{FF2B5EF4-FFF2-40B4-BE49-F238E27FC236}">
                <a16:creationId xmlns:a16="http://schemas.microsoft.com/office/drawing/2014/main" id="{79F40191-0F44-4FD1-82CC-ACB507C14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575039"/>
            <a:ext cx="9785897"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2D8F794A-7FE8-DC6F-E737-046998E0BE65}"/>
              </a:ext>
            </a:extLst>
          </p:cNvPr>
          <p:cNvSpPr txBox="1"/>
          <p:nvPr/>
        </p:nvSpPr>
        <p:spPr>
          <a:xfrm>
            <a:off x="10005185" y="6657945"/>
            <a:ext cx="2186816"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4" tooltip="https://www.actualidadhardware.com/tag/graphic-card/">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5" tooltip="https://creativecommons.org/licenses/by/3.0/">
                  <a:extLst>
                    <a:ext uri="{A12FA001-AC4F-418D-AE19-62706E023703}">
                      <ahyp:hlinkClr xmlns:ahyp="http://schemas.microsoft.com/office/drawing/2018/hyperlinkcolor" val="tx"/>
                    </a:ext>
                  </a:extLst>
                </a:hlinkClick>
              </a:rPr>
              <a:t>CC BY</a:t>
            </a:r>
            <a:endParaRPr lang="en-US" sz="700">
              <a:solidFill>
                <a:srgbClr val="FFFFFF"/>
              </a:solidFill>
            </a:endParaRPr>
          </a:p>
        </p:txBody>
      </p:sp>
    </p:spTree>
    <p:extLst>
      <p:ext uri="{BB962C8B-B14F-4D97-AF65-F5344CB8AC3E}">
        <p14:creationId xmlns:p14="http://schemas.microsoft.com/office/powerpoint/2010/main" val="3943314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5A59F003-E00A-43F9-91DC-CC54E3B874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black power supply with a fan&#10;&#10;Description automatically generated">
            <a:extLst>
              <a:ext uri="{FF2B5EF4-FFF2-40B4-BE49-F238E27FC236}">
                <a16:creationId xmlns:a16="http://schemas.microsoft.com/office/drawing/2014/main" id="{BA258591-CF52-103B-8ABE-A1367458F321}"/>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3815" t="23391" r="5276"/>
          <a:stretch/>
        </p:blipFill>
        <p:spPr>
          <a:xfrm>
            <a:off x="20" y="10"/>
            <a:ext cx="12191981" cy="6857990"/>
          </a:xfrm>
          <a:prstGeom prst="rect">
            <a:avLst/>
          </a:prstGeom>
        </p:spPr>
      </p:pic>
      <p:sp>
        <p:nvSpPr>
          <p:cNvPr id="13" name="Rectangle 12">
            <a:extLst>
              <a:ext uri="{FF2B5EF4-FFF2-40B4-BE49-F238E27FC236}">
                <a16:creationId xmlns:a16="http://schemas.microsoft.com/office/drawing/2014/main" id="{D74A4382-E3AD-430A-9A1F-DFA3E0E77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799865" y="-1524511"/>
            <a:ext cx="4592270" cy="12192001"/>
          </a:xfrm>
          <a:prstGeom prst="rect">
            <a:avLst/>
          </a:prstGeom>
          <a:gradFill>
            <a:gsLst>
              <a:gs pos="35000">
                <a:schemeClr val="tx1">
                  <a:alpha val="46000"/>
                </a:schemeClr>
              </a:gs>
              <a:gs pos="21000">
                <a:schemeClr val="tx1">
                  <a:alpha val="30000"/>
                </a:schemeClr>
              </a:gs>
              <a:gs pos="0">
                <a:schemeClr val="tx1">
                  <a:alpha val="0"/>
                </a:schemeClr>
              </a:gs>
              <a:gs pos="100000">
                <a:schemeClr val="tx1">
                  <a:alpha val="9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D5C1CF3-4F8C-D32F-83A7-DC2BCA8D45E4}"/>
              </a:ext>
            </a:extLst>
          </p:cNvPr>
          <p:cNvSpPr>
            <a:spLocks noGrp="1"/>
          </p:cNvSpPr>
          <p:nvPr>
            <p:ph type="title"/>
          </p:nvPr>
        </p:nvSpPr>
        <p:spPr>
          <a:xfrm>
            <a:off x="404553" y="3091928"/>
            <a:ext cx="9078562" cy="2387600"/>
          </a:xfrm>
        </p:spPr>
        <p:txBody>
          <a:bodyPr vert="horz" lIns="91440" tIns="45720" rIns="91440" bIns="45720" rtlCol="0" anchor="b">
            <a:normAutofit/>
          </a:bodyPr>
          <a:lstStyle/>
          <a:p>
            <a:r>
              <a:rPr lang="en-US" sz="6600" b="1" i="1" u="sng">
                <a:solidFill>
                  <a:schemeClr val="bg1"/>
                </a:solidFill>
                <a:effectLst>
                  <a:outerShdw blurRad="38100" dist="38100" dir="2700000" algn="tl">
                    <a:srgbClr val="000000">
                      <a:alpha val="43137"/>
                    </a:srgbClr>
                  </a:outerShdw>
                </a:effectLst>
              </a:rPr>
              <a:t>Power Supply</a:t>
            </a:r>
          </a:p>
        </p:txBody>
      </p:sp>
      <p:sp>
        <p:nvSpPr>
          <p:cNvPr id="15" name="Rectangle: Rounded Corners 14">
            <a:extLst>
              <a:ext uri="{FF2B5EF4-FFF2-40B4-BE49-F238E27FC236}">
                <a16:creationId xmlns:a16="http://schemas.microsoft.com/office/drawing/2014/main" id="{79F40191-0F44-4FD1-82CC-ACB507C14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575039"/>
            <a:ext cx="9785897"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04111403-C71C-8F30-3A55-3289237B76D9}"/>
              </a:ext>
            </a:extLst>
          </p:cNvPr>
          <p:cNvSpPr txBox="1"/>
          <p:nvPr/>
        </p:nvSpPr>
        <p:spPr>
          <a:xfrm>
            <a:off x="9884959" y="6657945"/>
            <a:ext cx="2307042"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4" tooltip="https://www.3dwombat.com/blog/hardware/best-reliable-power-supply-unit-psu/">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5" tooltip="https://creativecommons.org/licenses/by-sa/3.0/">
                  <a:extLst>
                    <a:ext uri="{A12FA001-AC4F-418D-AE19-62706E023703}">
                      <ahyp:hlinkClr xmlns:ahyp="http://schemas.microsoft.com/office/drawing/2018/hyperlinkcolor" val="tx"/>
                    </a:ext>
                  </a:extLst>
                </a:hlinkClick>
              </a:rPr>
              <a:t>CC BY-SA</a:t>
            </a:r>
            <a:endParaRPr lang="en-US" sz="700">
              <a:solidFill>
                <a:srgbClr val="FFFFFF"/>
              </a:solidFill>
            </a:endParaRPr>
          </a:p>
        </p:txBody>
      </p:sp>
    </p:spTree>
    <p:extLst>
      <p:ext uri="{BB962C8B-B14F-4D97-AF65-F5344CB8AC3E}">
        <p14:creationId xmlns:p14="http://schemas.microsoft.com/office/powerpoint/2010/main" val="14445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11"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55DC7B7-AEE4-7758-442C-DD5EFD443018}"/>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b="1" i="1" u="sng" kern="1200" dirty="0">
                <a:solidFill>
                  <a:srgbClr val="FFFFFF"/>
                </a:solidFill>
                <a:effectLst>
                  <a:outerShdw blurRad="38100" dist="38100" dir="2700000" algn="tl">
                    <a:srgbClr val="000000">
                      <a:alpha val="43137"/>
                    </a:srgbClr>
                  </a:outerShdw>
                </a:effectLst>
                <a:latin typeface="+mj-lt"/>
                <a:ea typeface="+mj-ea"/>
                <a:cs typeface="+mj-cs"/>
              </a:rPr>
              <a:t>WI-FI CARD</a:t>
            </a:r>
          </a:p>
        </p:txBody>
      </p:sp>
      <p:pic>
        <p:nvPicPr>
          <p:cNvPr id="5" name="Picture 4" descr="A black wireless router and a green card&#10;&#10;Description automatically generated">
            <a:extLst>
              <a:ext uri="{FF2B5EF4-FFF2-40B4-BE49-F238E27FC236}">
                <a16:creationId xmlns:a16="http://schemas.microsoft.com/office/drawing/2014/main" id="{BD13E530-4EA2-DDD8-92A3-2A394A7FF997}"/>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4777316" y="885073"/>
            <a:ext cx="6780700" cy="5085525"/>
          </a:xfrm>
          <a:prstGeom prst="rect">
            <a:avLst/>
          </a:prstGeom>
        </p:spPr>
      </p:pic>
      <p:sp>
        <p:nvSpPr>
          <p:cNvPr id="6" name="TextBox 5">
            <a:extLst>
              <a:ext uri="{FF2B5EF4-FFF2-40B4-BE49-F238E27FC236}">
                <a16:creationId xmlns:a16="http://schemas.microsoft.com/office/drawing/2014/main" id="{506A015E-0602-C970-5021-29D8088B9E5D}"/>
              </a:ext>
            </a:extLst>
          </p:cNvPr>
          <p:cNvSpPr txBox="1"/>
          <p:nvPr/>
        </p:nvSpPr>
        <p:spPr>
          <a:xfrm>
            <a:off x="9098689" y="5770543"/>
            <a:ext cx="2459327"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4" tooltip="https://www.bodnara.co.kr/bbs/article.html?num=77295">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5" tooltip="https://creativecommons.org/licenses/by-nc-nd/3.0/">
                  <a:extLst>
                    <a:ext uri="{A12FA001-AC4F-418D-AE19-62706E023703}">
                      <ahyp:hlinkClr xmlns:ahyp="http://schemas.microsoft.com/office/drawing/2018/hyperlinkcolor" val="tx"/>
                    </a:ext>
                  </a:extLst>
                </a:hlinkClick>
              </a:rPr>
              <a:t>CC BY-NC-ND</a:t>
            </a:r>
            <a:endParaRPr lang="en-US" sz="700">
              <a:solidFill>
                <a:srgbClr val="FFFFFF"/>
              </a:solidFill>
            </a:endParaRPr>
          </a:p>
        </p:txBody>
      </p:sp>
    </p:spTree>
    <p:extLst>
      <p:ext uri="{BB962C8B-B14F-4D97-AF65-F5344CB8AC3E}">
        <p14:creationId xmlns:p14="http://schemas.microsoft.com/office/powerpoint/2010/main" val="13982696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870A1295-61BC-4214-AA3E-D39667302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0E93C65-D474-EBFE-DA87-2EC7A32B8534}"/>
              </a:ext>
            </a:extLst>
          </p:cNvPr>
          <p:cNvSpPr>
            <a:spLocks noGrp="1"/>
          </p:cNvSpPr>
          <p:nvPr>
            <p:ph type="title"/>
          </p:nvPr>
        </p:nvSpPr>
        <p:spPr>
          <a:xfrm>
            <a:off x="804672" y="5116529"/>
            <a:ext cx="10592174" cy="1000655"/>
          </a:xfrm>
        </p:spPr>
        <p:txBody>
          <a:bodyPr vert="horz" lIns="91440" tIns="45720" rIns="91440" bIns="45720" rtlCol="0" anchor="t">
            <a:normAutofit/>
          </a:bodyPr>
          <a:lstStyle/>
          <a:p>
            <a:r>
              <a:rPr lang="en-US" sz="4000" b="1" i="1" u="sng">
                <a:solidFill>
                  <a:schemeClr val="tx2"/>
                </a:solidFill>
                <a:effectLst>
                  <a:outerShdw blurRad="38100" dist="38100" dir="2700000" algn="tl">
                    <a:srgbClr val="000000">
                      <a:alpha val="43137"/>
                    </a:srgbClr>
                  </a:outerShdw>
                </a:effectLst>
              </a:rPr>
              <a:t>BUILDING THE RIG</a:t>
            </a:r>
          </a:p>
        </p:txBody>
      </p:sp>
      <p:pic>
        <p:nvPicPr>
          <p:cNvPr id="5" name="Picture 4" descr="A computer on a desk">
            <a:extLst>
              <a:ext uri="{FF2B5EF4-FFF2-40B4-BE49-F238E27FC236}">
                <a16:creationId xmlns:a16="http://schemas.microsoft.com/office/drawing/2014/main" id="{D27C7C57-04D6-52E1-F699-D2C37B57ECB2}"/>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b="17951"/>
          <a:stretch/>
        </p:blipFill>
        <p:spPr>
          <a:xfrm>
            <a:off x="-1" y="10"/>
            <a:ext cx="12192001" cy="4201449"/>
          </a:xfrm>
          <a:prstGeom prst="rect">
            <a:avLst/>
          </a:prstGeom>
        </p:spPr>
      </p:pic>
      <p:grpSp>
        <p:nvGrpSpPr>
          <p:cNvPr id="13" name="Group 12">
            <a:extLst>
              <a:ext uri="{FF2B5EF4-FFF2-40B4-BE49-F238E27FC236}">
                <a16:creationId xmlns:a16="http://schemas.microsoft.com/office/drawing/2014/main" id="{0B139475-2B26-4CA9-9413-DE741E49F7B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941813"/>
            <a:ext cx="12188952" cy="1828800"/>
            <a:chOff x="-305" y="3144820"/>
            <a:chExt cx="9182100" cy="1551136"/>
          </a:xfrm>
        </p:grpSpPr>
        <p:sp useBgFill="1">
          <p:nvSpPr>
            <p:cNvPr id="14" name="Freeform: Shape 13">
              <a:extLst>
                <a:ext uri="{FF2B5EF4-FFF2-40B4-BE49-F238E27FC236}">
                  <a16:creationId xmlns:a16="http://schemas.microsoft.com/office/drawing/2014/main" id="{16C6BF63-6277-4C39-BE5D-3C341662CE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676854"/>
              <a:ext cx="9182100" cy="1019102"/>
            </a:xfrm>
            <a:custGeom>
              <a:avLst/>
              <a:gdLst>
                <a:gd name="connsiteX0" fmla="*/ 0 w 9182100"/>
                <a:gd name="connsiteY0" fmla="*/ 1019102 h 1019102"/>
                <a:gd name="connsiteX1" fmla="*/ 9182100 w 9182100"/>
                <a:gd name="connsiteY1" fmla="*/ 1019102 h 1019102"/>
                <a:gd name="connsiteX2" fmla="*/ 9182100 w 9182100"/>
                <a:gd name="connsiteY2" fmla="*/ 273009 h 1019102"/>
                <a:gd name="connsiteX3" fmla="*/ 9065895 w 9182100"/>
                <a:gd name="connsiteY3" fmla="*/ 278343 h 1019102"/>
                <a:gd name="connsiteX4" fmla="*/ 8261890 w 9182100"/>
                <a:gd name="connsiteY4" fmla="*/ 257769 h 1019102"/>
                <a:gd name="connsiteX5" fmla="*/ 8038624 w 9182100"/>
                <a:gd name="connsiteY5" fmla="*/ 235956 h 1019102"/>
                <a:gd name="connsiteX6" fmla="*/ 7862221 w 9182100"/>
                <a:gd name="connsiteY6" fmla="*/ 213097 h 1019102"/>
                <a:gd name="connsiteX7" fmla="*/ 6238780 w 9182100"/>
                <a:gd name="connsiteY7" fmla="*/ 126419 h 1019102"/>
                <a:gd name="connsiteX8" fmla="*/ 5828729 w 9182100"/>
                <a:gd name="connsiteY8" fmla="*/ 142421 h 1019102"/>
                <a:gd name="connsiteX9" fmla="*/ 5227606 w 9182100"/>
                <a:gd name="connsiteY9" fmla="*/ 219764 h 1019102"/>
                <a:gd name="connsiteX10" fmla="*/ 4394359 w 9182100"/>
                <a:gd name="connsiteY10" fmla="*/ 190713 h 1019102"/>
                <a:gd name="connsiteX11" fmla="*/ 3789236 w 9182100"/>
                <a:gd name="connsiteY11" fmla="*/ 107655 h 1019102"/>
                <a:gd name="connsiteX12" fmla="*/ 3391567 w 9182100"/>
                <a:gd name="connsiteY12" fmla="*/ 30502 h 1019102"/>
                <a:gd name="connsiteX13" fmla="*/ 2180177 w 9182100"/>
                <a:gd name="connsiteY13" fmla="*/ 67745 h 1019102"/>
                <a:gd name="connsiteX14" fmla="*/ 1543336 w 9182100"/>
                <a:gd name="connsiteY14" fmla="*/ 209953 h 1019102"/>
                <a:gd name="connsiteX15" fmla="*/ 1276731 w 9182100"/>
                <a:gd name="connsiteY15" fmla="*/ 286439 h 1019102"/>
                <a:gd name="connsiteX16" fmla="*/ 441293 w 9182100"/>
                <a:gd name="connsiteY16" fmla="*/ 292345 h 1019102"/>
                <a:gd name="connsiteX17" fmla="*/ 0 w 9182100"/>
                <a:gd name="connsiteY17" fmla="*/ 135563 h 1019102"/>
                <a:gd name="connsiteX18" fmla="*/ 0 w 9182100"/>
                <a:gd name="connsiteY18" fmla="*/ 1019102 h 1019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182100" h="1019102">
                  <a:moveTo>
                    <a:pt x="0" y="1019102"/>
                  </a:moveTo>
                  <a:lnTo>
                    <a:pt x="9182100" y="1019102"/>
                  </a:lnTo>
                  <a:lnTo>
                    <a:pt x="9182100" y="273009"/>
                  </a:lnTo>
                  <a:cubicBezTo>
                    <a:pt x="9143429" y="275485"/>
                    <a:pt x="9104662" y="277200"/>
                    <a:pt x="9065895" y="278343"/>
                  </a:cubicBezTo>
                  <a:cubicBezTo>
                    <a:pt x="8798243" y="285201"/>
                    <a:pt x="8529066" y="277009"/>
                    <a:pt x="8261890" y="257769"/>
                  </a:cubicBezTo>
                  <a:cubicBezTo>
                    <a:pt x="8187024" y="251863"/>
                    <a:pt x="8112443" y="245386"/>
                    <a:pt x="8038624" y="235956"/>
                  </a:cubicBezTo>
                  <a:cubicBezTo>
                    <a:pt x="7980140" y="228051"/>
                    <a:pt x="7920228" y="219002"/>
                    <a:pt x="7862221" y="213097"/>
                  </a:cubicBezTo>
                  <a:cubicBezTo>
                    <a:pt x="7322439" y="159280"/>
                    <a:pt x="6780943" y="130991"/>
                    <a:pt x="6238780" y="126419"/>
                  </a:cubicBezTo>
                  <a:cubicBezTo>
                    <a:pt x="6102477" y="126324"/>
                    <a:pt x="5964745" y="128800"/>
                    <a:pt x="5828729" y="142421"/>
                  </a:cubicBezTo>
                  <a:cubicBezTo>
                    <a:pt x="5624703" y="162328"/>
                    <a:pt x="5429441" y="202048"/>
                    <a:pt x="5227606" y="219764"/>
                  </a:cubicBezTo>
                  <a:cubicBezTo>
                    <a:pt x="4950238" y="245767"/>
                    <a:pt x="4670393" y="228527"/>
                    <a:pt x="4394359" y="190713"/>
                  </a:cubicBezTo>
                  <a:cubicBezTo>
                    <a:pt x="4193381" y="163090"/>
                    <a:pt x="3988880" y="147755"/>
                    <a:pt x="3789236" y="107655"/>
                  </a:cubicBezTo>
                  <a:cubicBezTo>
                    <a:pt x="3660743" y="85271"/>
                    <a:pt x="3520249" y="51648"/>
                    <a:pt x="3391567" y="30502"/>
                  </a:cubicBezTo>
                  <a:cubicBezTo>
                    <a:pt x="2990469" y="-28553"/>
                    <a:pt x="2579370" y="5928"/>
                    <a:pt x="2180177" y="67745"/>
                  </a:cubicBezTo>
                  <a:cubicBezTo>
                    <a:pt x="1965198" y="103273"/>
                    <a:pt x="1751648" y="146136"/>
                    <a:pt x="1543336" y="209953"/>
                  </a:cubicBezTo>
                  <a:cubicBezTo>
                    <a:pt x="1456087" y="238528"/>
                    <a:pt x="1365885" y="264627"/>
                    <a:pt x="1276731" y="286439"/>
                  </a:cubicBezTo>
                  <a:cubicBezTo>
                    <a:pt x="1001173" y="335398"/>
                    <a:pt x="716471" y="346923"/>
                    <a:pt x="441293" y="292345"/>
                  </a:cubicBezTo>
                  <a:cubicBezTo>
                    <a:pt x="285655" y="263198"/>
                    <a:pt x="143923" y="198237"/>
                    <a:pt x="0" y="135563"/>
                  </a:cubicBezTo>
                  <a:lnTo>
                    <a:pt x="0" y="1019102"/>
                  </a:lnTo>
                  <a:close/>
                </a:path>
              </a:pathLst>
            </a:custGeom>
            <a:ln w="9525" cap="flat">
              <a:noFill/>
              <a:prstDash val="solid"/>
              <a:miter/>
            </a:ln>
          </p:spPr>
          <p:txBody>
            <a:bodyPr rtlCol="0" anchor="ctr"/>
            <a:lstStyle/>
            <a:p>
              <a:endParaRPr lang="en-US" dirty="0"/>
            </a:p>
          </p:txBody>
        </p:sp>
        <p:sp>
          <p:nvSpPr>
            <p:cNvPr id="15" name="Freeform: Shape 14">
              <a:extLst>
                <a:ext uri="{FF2B5EF4-FFF2-40B4-BE49-F238E27FC236}">
                  <a16:creationId xmlns:a16="http://schemas.microsoft.com/office/drawing/2014/main" id="{6EA3BAD9-C130-4A9C-9086-20D132A6CF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144820"/>
              <a:ext cx="9182100" cy="932744"/>
            </a:xfrm>
            <a:custGeom>
              <a:avLst/>
              <a:gdLst>
                <a:gd name="connsiteX0" fmla="*/ 9182100 w 9182100"/>
                <a:gd name="connsiteY0" fmla="*/ 396420 h 932744"/>
                <a:gd name="connsiteX1" fmla="*/ 9103805 w 9182100"/>
                <a:gd name="connsiteY1" fmla="*/ 392229 h 932744"/>
                <a:gd name="connsiteX2" fmla="*/ 8712422 w 9182100"/>
                <a:gd name="connsiteY2" fmla="*/ 359749 h 932744"/>
                <a:gd name="connsiteX3" fmla="*/ 8322755 w 9182100"/>
                <a:gd name="connsiteY3" fmla="*/ 313362 h 932744"/>
                <a:gd name="connsiteX4" fmla="*/ 8134826 w 9182100"/>
                <a:gd name="connsiteY4" fmla="*/ 283930 h 932744"/>
                <a:gd name="connsiteX5" fmla="*/ 8090916 w 9182100"/>
                <a:gd name="connsiteY5" fmla="*/ 275643 h 932744"/>
                <a:gd name="connsiteX6" fmla="*/ 8069485 w 9182100"/>
                <a:gd name="connsiteY6" fmla="*/ 271262 h 932744"/>
                <a:gd name="connsiteX7" fmla="*/ 8041862 w 9182100"/>
                <a:gd name="connsiteY7" fmla="*/ 266595 h 932744"/>
                <a:gd name="connsiteX8" fmla="*/ 7986903 w 9182100"/>
                <a:gd name="connsiteY8" fmla="*/ 257546 h 932744"/>
                <a:gd name="connsiteX9" fmla="*/ 7934230 w 9182100"/>
                <a:gd name="connsiteY9" fmla="*/ 249640 h 932744"/>
                <a:gd name="connsiteX10" fmla="*/ 7727537 w 9182100"/>
                <a:gd name="connsiteY10" fmla="*/ 221922 h 932744"/>
                <a:gd name="connsiteX11" fmla="*/ 7625239 w 9182100"/>
                <a:gd name="connsiteY11" fmla="*/ 209730 h 932744"/>
                <a:gd name="connsiteX12" fmla="*/ 7523227 w 9182100"/>
                <a:gd name="connsiteY12" fmla="*/ 198110 h 932744"/>
                <a:gd name="connsiteX13" fmla="*/ 7115651 w 9182100"/>
                <a:gd name="connsiteY13" fmla="*/ 158010 h 932744"/>
                <a:gd name="connsiteX14" fmla="*/ 6706839 w 9182100"/>
                <a:gd name="connsiteY14" fmla="*/ 126958 h 932744"/>
                <a:gd name="connsiteX15" fmla="*/ 6604064 w 9182100"/>
                <a:gd name="connsiteY15" fmla="*/ 120862 h 932744"/>
                <a:gd name="connsiteX16" fmla="*/ 6501003 w 9182100"/>
                <a:gd name="connsiteY16" fmla="*/ 115338 h 932744"/>
                <a:gd name="connsiteX17" fmla="*/ 6397467 w 9182100"/>
                <a:gd name="connsiteY17" fmla="*/ 110385 h 932744"/>
                <a:gd name="connsiteX18" fmla="*/ 6293168 w 9182100"/>
                <a:gd name="connsiteY18" fmla="*/ 106860 h 932744"/>
                <a:gd name="connsiteX19" fmla="*/ 6079712 w 9182100"/>
                <a:gd name="connsiteY19" fmla="*/ 103908 h 932744"/>
                <a:gd name="connsiteX20" fmla="*/ 6024563 w 9182100"/>
                <a:gd name="connsiteY20" fmla="*/ 104479 h 932744"/>
                <a:gd name="connsiteX21" fmla="*/ 5968080 w 9182100"/>
                <a:gd name="connsiteY21" fmla="*/ 106479 h 932744"/>
                <a:gd name="connsiteX22" fmla="*/ 5855875 w 9182100"/>
                <a:gd name="connsiteY22" fmla="*/ 113242 h 932744"/>
                <a:gd name="connsiteX23" fmla="*/ 5439251 w 9182100"/>
                <a:gd name="connsiteY23" fmla="*/ 160105 h 932744"/>
                <a:gd name="connsiteX24" fmla="*/ 5075396 w 9182100"/>
                <a:gd name="connsiteY24" fmla="*/ 186585 h 932744"/>
                <a:gd name="connsiteX25" fmla="*/ 4712780 w 9182100"/>
                <a:gd name="connsiteY25" fmla="*/ 171249 h 932744"/>
                <a:gd name="connsiteX26" fmla="*/ 4666679 w 9182100"/>
                <a:gd name="connsiteY26" fmla="*/ 166773 h 932744"/>
                <a:gd name="connsiteX27" fmla="*/ 4620292 w 9182100"/>
                <a:gd name="connsiteY27" fmla="*/ 161629 h 932744"/>
                <a:gd name="connsiteX28" fmla="*/ 4573810 w 9182100"/>
                <a:gd name="connsiteY28" fmla="*/ 156009 h 932744"/>
                <a:gd name="connsiteX29" fmla="*/ 4550569 w 9182100"/>
                <a:gd name="connsiteY29" fmla="*/ 153057 h 932744"/>
                <a:gd name="connsiteX30" fmla="*/ 4538948 w 9182100"/>
                <a:gd name="connsiteY30" fmla="*/ 151628 h 932744"/>
                <a:gd name="connsiteX31" fmla="*/ 4526566 w 9182100"/>
                <a:gd name="connsiteY31" fmla="*/ 149913 h 932744"/>
                <a:gd name="connsiteX32" fmla="*/ 4327779 w 9182100"/>
                <a:gd name="connsiteY32" fmla="*/ 122862 h 932744"/>
                <a:gd name="connsiteX33" fmla="*/ 3929729 w 9182100"/>
                <a:gd name="connsiteY33" fmla="*/ 68189 h 932744"/>
                <a:gd name="connsiteX34" fmla="*/ 3729133 w 9182100"/>
                <a:gd name="connsiteY34" fmla="*/ 41900 h 932744"/>
                <a:gd name="connsiteX35" fmla="*/ 3628930 w 9182100"/>
                <a:gd name="connsiteY35" fmla="*/ 28946 h 932744"/>
                <a:gd name="connsiteX36" fmla="*/ 3573399 w 9182100"/>
                <a:gd name="connsiteY36" fmla="*/ 22278 h 932744"/>
                <a:gd name="connsiteX37" fmla="*/ 3516916 w 9182100"/>
                <a:gd name="connsiteY37" fmla="*/ 16468 h 932744"/>
                <a:gd name="connsiteX38" fmla="*/ 3074670 w 9182100"/>
                <a:gd name="connsiteY38" fmla="*/ 752 h 932744"/>
                <a:gd name="connsiteX39" fmla="*/ 2858738 w 9182100"/>
                <a:gd name="connsiteY39" fmla="*/ 8753 h 932744"/>
                <a:gd name="connsiteX40" fmla="*/ 2645474 w 9182100"/>
                <a:gd name="connsiteY40" fmla="*/ 25326 h 932744"/>
                <a:gd name="connsiteX41" fmla="*/ 1810798 w 9182100"/>
                <a:gd name="connsiteY41" fmla="*/ 158010 h 932744"/>
                <a:gd name="connsiteX42" fmla="*/ 1602772 w 9182100"/>
                <a:gd name="connsiteY42" fmla="*/ 208111 h 932744"/>
                <a:gd name="connsiteX43" fmla="*/ 1548860 w 9182100"/>
                <a:gd name="connsiteY43" fmla="*/ 222780 h 932744"/>
                <a:gd name="connsiteX44" fmla="*/ 1501331 w 9182100"/>
                <a:gd name="connsiteY44" fmla="*/ 236115 h 932744"/>
                <a:gd name="connsiteX45" fmla="*/ 1411224 w 9182100"/>
                <a:gd name="connsiteY45" fmla="*/ 260880 h 932744"/>
                <a:gd name="connsiteX46" fmla="*/ 1050893 w 9182100"/>
                <a:gd name="connsiteY46" fmla="*/ 338032 h 932744"/>
                <a:gd name="connsiteX47" fmla="*/ 871252 w 9182100"/>
                <a:gd name="connsiteY47" fmla="*/ 360511 h 932744"/>
                <a:gd name="connsiteX48" fmla="*/ 781812 w 9182100"/>
                <a:gd name="connsiteY48" fmla="*/ 366512 h 932744"/>
                <a:gd name="connsiteX49" fmla="*/ 692563 w 9182100"/>
                <a:gd name="connsiteY49" fmla="*/ 369655 h 932744"/>
                <a:gd name="connsiteX50" fmla="*/ 515017 w 9182100"/>
                <a:gd name="connsiteY50" fmla="*/ 363940 h 932744"/>
                <a:gd name="connsiteX51" fmla="*/ 337661 w 9182100"/>
                <a:gd name="connsiteY51" fmla="*/ 341937 h 932744"/>
                <a:gd name="connsiteX52" fmla="*/ 156972 w 9182100"/>
                <a:gd name="connsiteY52" fmla="*/ 303456 h 932744"/>
                <a:gd name="connsiteX53" fmla="*/ 0 w 9182100"/>
                <a:gd name="connsiteY53" fmla="*/ 261642 h 932744"/>
                <a:gd name="connsiteX54" fmla="*/ 0 w 9182100"/>
                <a:gd name="connsiteY54" fmla="*/ 713412 h 932744"/>
                <a:gd name="connsiteX55" fmla="*/ 9144 w 9182100"/>
                <a:gd name="connsiteY55" fmla="*/ 717699 h 932744"/>
                <a:gd name="connsiteX56" fmla="*/ 213360 w 9182100"/>
                <a:gd name="connsiteY56" fmla="*/ 801042 h 932744"/>
                <a:gd name="connsiteX57" fmla="*/ 653510 w 9182100"/>
                <a:gd name="connsiteY57" fmla="*/ 908199 h 932744"/>
                <a:gd name="connsiteX58" fmla="*/ 1101947 w 9182100"/>
                <a:gd name="connsiteY58" fmla="*/ 930773 h 932744"/>
                <a:gd name="connsiteX59" fmla="*/ 1540002 w 9182100"/>
                <a:gd name="connsiteY59" fmla="*/ 889434 h 932744"/>
                <a:gd name="connsiteX60" fmla="*/ 1647158 w 9182100"/>
                <a:gd name="connsiteY60" fmla="*/ 871242 h 932744"/>
                <a:gd name="connsiteX61" fmla="*/ 1698117 w 9182100"/>
                <a:gd name="connsiteY61" fmla="*/ 862193 h 932744"/>
                <a:gd name="connsiteX62" fmla="*/ 1742789 w 9182100"/>
                <a:gd name="connsiteY62" fmla="*/ 854668 h 932744"/>
                <a:gd name="connsiteX63" fmla="*/ 1931003 w 9182100"/>
                <a:gd name="connsiteY63" fmla="*/ 826950 h 932744"/>
                <a:gd name="connsiteX64" fmla="*/ 2314861 w 9182100"/>
                <a:gd name="connsiteY64" fmla="*/ 783897 h 932744"/>
                <a:gd name="connsiteX65" fmla="*/ 2506885 w 9182100"/>
                <a:gd name="connsiteY65" fmla="*/ 768086 h 932744"/>
                <a:gd name="connsiteX66" fmla="*/ 2602611 w 9182100"/>
                <a:gd name="connsiteY66" fmla="*/ 762085 h 932744"/>
                <a:gd name="connsiteX67" fmla="*/ 2698052 w 9182100"/>
                <a:gd name="connsiteY67" fmla="*/ 756846 h 932744"/>
                <a:gd name="connsiteX68" fmla="*/ 2887980 w 9182100"/>
                <a:gd name="connsiteY68" fmla="*/ 750846 h 932744"/>
                <a:gd name="connsiteX69" fmla="*/ 3075813 w 9182100"/>
                <a:gd name="connsiteY69" fmla="*/ 750179 h 932744"/>
                <a:gd name="connsiteX70" fmla="*/ 3168587 w 9182100"/>
                <a:gd name="connsiteY70" fmla="*/ 752751 h 932744"/>
                <a:gd name="connsiteX71" fmla="*/ 3260408 w 9182100"/>
                <a:gd name="connsiteY71" fmla="*/ 756656 h 932744"/>
                <a:gd name="connsiteX72" fmla="*/ 3440049 w 9182100"/>
                <a:gd name="connsiteY72" fmla="*/ 771610 h 932744"/>
                <a:gd name="connsiteX73" fmla="*/ 3483864 w 9182100"/>
                <a:gd name="connsiteY73" fmla="*/ 776849 h 932744"/>
                <a:gd name="connsiteX74" fmla="*/ 3528536 w 9182100"/>
                <a:gd name="connsiteY74" fmla="*/ 782469 h 932744"/>
                <a:gd name="connsiteX75" fmla="*/ 3628549 w 9182100"/>
                <a:gd name="connsiteY75" fmla="*/ 796089 h 932744"/>
                <a:gd name="connsiteX76" fmla="*/ 3828574 w 9182100"/>
                <a:gd name="connsiteY76" fmla="*/ 823140 h 932744"/>
                <a:gd name="connsiteX77" fmla="*/ 4231196 w 9182100"/>
                <a:gd name="connsiteY77" fmla="*/ 874099 h 932744"/>
                <a:gd name="connsiteX78" fmla="*/ 4433126 w 9182100"/>
                <a:gd name="connsiteY78" fmla="*/ 897435 h 932744"/>
                <a:gd name="connsiteX79" fmla="*/ 4485990 w 9182100"/>
                <a:gd name="connsiteY79" fmla="*/ 903246 h 932744"/>
                <a:gd name="connsiteX80" fmla="*/ 4539806 w 9182100"/>
                <a:gd name="connsiteY80" fmla="*/ 908961 h 932744"/>
                <a:gd name="connsiteX81" fmla="*/ 4593908 w 9182100"/>
                <a:gd name="connsiteY81" fmla="*/ 914199 h 932744"/>
                <a:gd name="connsiteX82" fmla="*/ 4648296 w 9182100"/>
                <a:gd name="connsiteY82" fmla="*/ 918771 h 932744"/>
                <a:gd name="connsiteX83" fmla="*/ 5092446 w 9182100"/>
                <a:gd name="connsiteY83" fmla="*/ 931154 h 932744"/>
                <a:gd name="connsiteX84" fmla="*/ 5533168 w 9182100"/>
                <a:gd name="connsiteY84" fmla="*/ 891816 h 932744"/>
                <a:gd name="connsiteX85" fmla="*/ 5918169 w 9182100"/>
                <a:gd name="connsiteY85" fmla="*/ 840666 h 932744"/>
                <a:gd name="connsiteX86" fmla="*/ 6007323 w 9182100"/>
                <a:gd name="connsiteY86" fmla="*/ 833237 h 932744"/>
                <a:gd name="connsiteX87" fmla="*/ 6051709 w 9182100"/>
                <a:gd name="connsiteY87" fmla="*/ 830570 h 932744"/>
                <a:gd name="connsiteX88" fmla="*/ 6097429 w 9182100"/>
                <a:gd name="connsiteY88" fmla="*/ 828379 h 932744"/>
                <a:gd name="connsiteX89" fmla="*/ 6287834 w 9182100"/>
                <a:gd name="connsiteY89" fmla="*/ 822569 h 932744"/>
                <a:gd name="connsiteX90" fmla="*/ 6681597 w 9182100"/>
                <a:gd name="connsiteY90" fmla="*/ 821235 h 932744"/>
                <a:gd name="connsiteX91" fmla="*/ 7079647 w 9182100"/>
                <a:gd name="connsiteY91" fmla="*/ 826569 h 932744"/>
                <a:gd name="connsiteX92" fmla="*/ 7478173 w 9182100"/>
                <a:gd name="connsiteY92" fmla="*/ 836094 h 932744"/>
                <a:gd name="connsiteX93" fmla="*/ 7871937 w 9182100"/>
                <a:gd name="connsiteY93" fmla="*/ 851430 h 932744"/>
                <a:gd name="connsiteX94" fmla="*/ 7919657 w 9182100"/>
                <a:gd name="connsiteY94" fmla="*/ 854097 h 932744"/>
                <a:gd name="connsiteX95" fmla="*/ 7964901 w 9182100"/>
                <a:gd name="connsiteY95" fmla="*/ 857240 h 932744"/>
                <a:gd name="connsiteX96" fmla="*/ 8015955 w 9182100"/>
                <a:gd name="connsiteY96" fmla="*/ 861050 h 932744"/>
                <a:gd name="connsiteX97" fmla="*/ 8072247 w 9182100"/>
                <a:gd name="connsiteY97" fmla="*/ 864384 h 932744"/>
                <a:gd name="connsiteX98" fmla="*/ 8286750 w 9182100"/>
                <a:gd name="connsiteY98" fmla="*/ 868384 h 932744"/>
                <a:gd name="connsiteX99" fmla="*/ 8704040 w 9182100"/>
                <a:gd name="connsiteY99" fmla="*/ 853716 h 932744"/>
                <a:gd name="connsiteX100" fmla="*/ 9120188 w 9182100"/>
                <a:gd name="connsiteY100" fmla="*/ 814092 h 932744"/>
                <a:gd name="connsiteX101" fmla="*/ 9181909 w 9182100"/>
                <a:gd name="connsiteY101" fmla="*/ 805519 h 932744"/>
                <a:gd name="connsiteX102" fmla="*/ 9181909 w 9182100"/>
                <a:gd name="connsiteY102" fmla="*/ 396420 h 932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9182100" h="932744">
                  <a:moveTo>
                    <a:pt x="9182100" y="396420"/>
                  </a:moveTo>
                  <a:cubicBezTo>
                    <a:pt x="9156097" y="395182"/>
                    <a:pt x="9129999" y="393753"/>
                    <a:pt x="9103805" y="392229"/>
                  </a:cubicBezTo>
                  <a:cubicBezTo>
                    <a:pt x="8974169" y="384419"/>
                    <a:pt x="8843105" y="372989"/>
                    <a:pt x="8712422" y="359749"/>
                  </a:cubicBezTo>
                  <a:cubicBezTo>
                    <a:pt x="8581739" y="346319"/>
                    <a:pt x="8451056" y="331269"/>
                    <a:pt x="8322755" y="313362"/>
                  </a:cubicBezTo>
                  <a:cubicBezTo>
                    <a:pt x="8258747" y="304695"/>
                    <a:pt x="8195120" y="294979"/>
                    <a:pt x="8134826" y="283930"/>
                  </a:cubicBezTo>
                  <a:cubicBezTo>
                    <a:pt x="8119872" y="281168"/>
                    <a:pt x="8105013" y="278501"/>
                    <a:pt x="8090916" y="275643"/>
                  </a:cubicBezTo>
                  <a:lnTo>
                    <a:pt x="8069485" y="271262"/>
                  </a:lnTo>
                  <a:lnTo>
                    <a:pt x="8041862" y="266595"/>
                  </a:lnTo>
                  <a:cubicBezTo>
                    <a:pt x="8023574" y="263547"/>
                    <a:pt x="8004524" y="260213"/>
                    <a:pt x="7986903" y="257546"/>
                  </a:cubicBezTo>
                  <a:lnTo>
                    <a:pt x="7934230" y="249640"/>
                  </a:lnTo>
                  <a:cubicBezTo>
                    <a:pt x="7864221" y="239258"/>
                    <a:pt x="7795832" y="230209"/>
                    <a:pt x="7727537" y="221922"/>
                  </a:cubicBezTo>
                  <a:lnTo>
                    <a:pt x="7625239" y="209730"/>
                  </a:lnTo>
                  <a:lnTo>
                    <a:pt x="7523227" y="198110"/>
                  </a:lnTo>
                  <a:cubicBezTo>
                    <a:pt x="7387209" y="183060"/>
                    <a:pt x="7251573" y="170392"/>
                    <a:pt x="7115651" y="158010"/>
                  </a:cubicBezTo>
                  <a:cubicBezTo>
                    <a:pt x="6979730" y="146580"/>
                    <a:pt x="6843522" y="135721"/>
                    <a:pt x="6706839" y="126958"/>
                  </a:cubicBezTo>
                  <a:lnTo>
                    <a:pt x="6604064" y="120862"/>
                  </a:lnTo>
                  <a:cubicBezTo>
                    <a:pt x="6569869" y="118767"/>
                    <a:pt x="6535484" y="116862"/>
                    <a:pt x="6501003" y="115338"/>
                  </a:cubicBezTo>
                  <a:lnTo>
                    <a:pt x="6397467" y="110385"/>
                  </a:lnTo>
                  <a:lnTo>
                    <a:pt x="6293168" y="106860"/>
                  </a:lnTo>
                  <a:cubicBezTo>
                    <a:pt x="6222969" y="105146"/>
                    <a:pt x="6152769" y="103527"/>
                    <a:pt x="6079712" y="103908"/>
                  </a:cubicBezTo>
                  <a:cubicBezTo>
                    <a:pt x="6061710" y="103908"/>
                    <a:pt x="6043708" y="103812"/>
                    <a:pt x="6024563" y="104479"/>
                  </a:cubicBezTo>
                  <a:cubicBezTo>
                    <a:pt x="6005703" y="104955"/>
                    <a:pt x="5986844" y="105527"/>
                    <a:pt x="5968080" y="106479"/>
                  </a:cubicBezTo>
                  <a:cubicBezTo>
                    <a:pt x="5930456" y="108003"/>
                    <a:pt x="5893023" y="110385"/>
                    <a:pt x="5855875" y="113242"/>
                  </a:cubicBezTo>
                  <a:cubicBezTo>
                    <a:pt x="5706904" y="124577"/>
                    <a:pt x="5565934" y="145151"/>
                    <a:pt x="5439251" y="160105"/>
                  </a:cubicBezTo>
                  <a:cubicBezTo>
                    <a:pt x="5311902" y="175536"/>
                    <a:pt x="5194745" y="184680"/>
                    <a:pt x="5075396" y="186585"/>
                  </a:cubicBezTo>
                  <a:cubicBezTo>
                    <a:pt x="4956429" y="188490"/>
                    <a:pt x="4835748" y="182775"/>
                    <a:pt x="4712780" y="171249"/>
                  </a:cubicBezTo>
                  <a:lnTo>
                    <a:pt x="4666679" y="166773"/>
                  </a:lnTo>
                  <a:lnTo>
                    <a:pt x="4620292" y="161629"/>
                  </a:lnTo>
                  <a:cubicBezTo>
                    <a:pt x="4604862" y="160010"/>
                    <a:pt x="4589336" y="157914"/>
                    <a:pt x="4573810" y="156009"/>
                  </a:cubicBezTo>
                  <a:lnTo>
                    <a:pt x="4550569" y="153057"/>
                  </a:lnTo>
                  <a:lnTo>
                    <a:pt x="4538948" y="151628"/>
                  </a:lnTo>
                  <a:lnTo>
                    <a:pt x="4526566" y="149913"/>
                  </a:lnTo>
                  <a:lnTo>
                    <a:pt x="4327779" y="122862"/>
                  </a:lnTo>
                  <a:lnTo>
                    <a:pt x="3929729" y="68189"/>
                  </a:lnTo>
                  <a:lnTo>
                    <a:pt x="3729133" y="41900"/>
                  </a:lnTo>
                  <a:lnTo>
                    <a:pt x="3628930" y="28946"/>
                  </a:lnTo>
                  <a:lnTo>
                    <a:pt x="3573399" y="22278"/>
                  </a:lnTo>
                  <a:cubicBezTo>
                    <a:pt x="3554445" y="19992"/>
                    <a:pt x="3535585" y="17992"/>
                    <a:pt x="3516916" y="16468"/>
                  </a:cubicBezTo>
                  <a:cubicBezTo>
                    <a:pt x="3366611" y="2752"/>
                    <a:pt x="3219736" y="-2010"/>
                    <a:pt x="3074670" y="752"/>
                  </a:cubicBezTo>
                  <a:cubicBezTo>
                    <a:pt x="3002280" y="2181"/>
                    <a:pt x="2930176" y="4467"/>
                    <a:pt x="2858738" y="8753"/>
                  </a:cubicBezTo>
                  <a:cubicBezTo>
                    <a:pt x="2787206" y="13039"/>
                    <a:pt x="2716149" y="18754"/>
                    <a:pt x="2645474" y="25326"/>
                  </a:cubicBezTo>
                  <a:cubicBezTo>
                    <a:pt x="2362581" y="52473"/>
                    <a:pt x="2085975" y="97145"/>
                    <a:pt x="1810798" y="158010"/>
                  </a:cubicBezTo>
                  <a:cubicBezTo>
                    <a:pt x="1741837" y="173345"/>
                    <a:pt x="1673066" y="189442"/>
                    <a:pt x="1602772" y="208111"/>
                  </a:cubicBezTo>
                  <a:lnTo>
                    <a:pt x="1548860" y="222780"/>
                  </a:lnTo>
                  <a:lnTo>
                    <a:pt x="1501331" y="236115"/>
                  </a:lnTo>
                  <a:cubicBezTo>
                    <a:pt x="1471327" y="244497"/>
                    <a:pt x="1441228" y="253450"/>
                    <a:pt x="1411224" y="260880"/>
                  </a:cubicBezTo>
                  <a:cubicBezTo>
                    <a:pt x="1291209" y="293074"/>
                    <a:pt x="1170813" y="318982"/>
                    <a:pt x="1050893" y="338032"/>
                  </a:cubicBezTo>
                  <a:cubicBezTo>
                    <a:pt x="990790" y="347557"/>
                    <a:pt x="931069" y="354796"/>
                    <a:pt x="871252" y="360511"/>
                  </a:cubicBezTo>
                  <a:cubicBezTo>
                    <a:pt x="841438" y="362702"/>
                    <a:pt x="811530" y="365559"/>
                    <a:pt x="781812" y="366512"/>
                  </a:cubicBezTo>
                  <a:cubicBezTo>
                    <a:pt x="751904" y="368512"/>
                    <a:pt x="722376" y="368893"/>
                    <a:pt x="692563" y="369655"/>
                  </a:cubicBezTo>
                  <a:cubicBezTo>
                    <a:pt x="633222" y="370036"/>
                    <a:pt x="574167" y="368131"/>
                    <a:pt x="515017" y="363940"/>
                  </a:cubicBezTo>
                  <a:cubicBezTo>
                    <a:pt x="455867" y="359749"/>
                    <a:pt x="397097" y="351748"/>
                    <a:pt x="337661" y="341937"/>
                  </a:cubicBezTo>
                  <a:cubicBezTo>
                    <a:pt x="278225" y="331936"/>
                    <a:pt x="218599" y="318696"/>
                    <a:pt x="156972" y="303456"/>
                  </a:cubicBezTo>
                  <a:cubicBezTo>
                    <a:pt x="106680" y="290883"/>
                    <a:pt x="55150" y="276405"/>
                    <a:pt x="0" y="261642"/>
                  </a:cubicBezTo>
                  <a:lnTo>
                    <a:pt x="0" y="713412"/>
                  </a:lnTo>
                  <a:cubicBezTo>
                    <a:pt x="3048" y="714841"/>
                    <a:pt x="6096" y="716270"/>
                    <a:pt x="9144" y="717699"/>
                  </a:cubicBezTo>
                  <a:cubicBezTo>
                    <a:pt x="74295" y="747798"/>
                    <a:pt x="142875" y="775896"/>
                    <a:pt x="213360" y="801042"/>
                  </a:cubicBezTo>
                  <a:cubicBezTo>
                    <a:pt x="354521" y="851715"/>
                    <a:pt x="503873" y="887244"/>
                    <a:pt x="653510" y="908199"/>
                  </a:cubicBezTo>
                  <a:cubicBezTo>
                    <a:pt x="803338" y="928773"/>
                    <a:pt x="953929" y="935631"/>
                    <a:pt x="1101947" y="930773"/>
                  </a:cubicBezTo>
                  <a:cubicBezTo>
                    <a:pt x="1250252" y="926582"/>
                    <a:pt x="1396365" y="911437"/>
                    <a:pt x="1540002" y="889434"/>
                  </a:cubicBezTo>
                  <a:cubicBezTo>
                    <a:pt x="1576197" y="884386"/>
                    <a:pt x="1611535" y="877433"/>
                    <a:pt x="1647158" y="871242"/>
                  </a:cubicBezTo>
                  <a:lnTo>
                    <a:pt x="1698117" y="862193"/>
                  </a:lnTo>
                  <a:lnTo>
                    <a:pt x="1742789" y="854668"/>
                  </a:lnTo>
                  <a:cubicBezTo>
                    <a:pt x="1804035" y="845048"/>
                    <a:pt x="1867472" y="835428"/>
                    <a:pt x="1931003" y="826950"/>
                  </a:cubicBezTo>
                  <a:cubicBezTo>
                    <a:pt x="2058353" y="810282"/>
                    <a:pt x="2186750" y="795327"/>
                    <a:pt x="2314861" y="783897"/>
                  </a:cubicBezTo>
                  <a:cubicBezTo>
                    <a:pt x="2378964" y="778087"/>
                    <a:pt x="2442972" y="772467"/>
                    <a:pt x="2506885" y="768086"/>
                  </a:cubicBezTo>
                  <a:cubicBezTo>
                    <a:pt x="2538794" y="765990"/>
                    <a:pt x="2570798" y="763800"/>
                    <a:pt x="2602611" y="762085"/>
                  </a:cubicBezTo>
                  <a:cubicBezTo>
                    <a:pt x="2634520" y="760180"/>
                    <a:pt x="2666333" y="758370"/>
                    <a:pt x="2698052" y="756846"/>
                  </a:cubicBezTo>
                  <a:cubicBezTo>
                    <a:pt x="2761583" y="753894"/>
                    <a:pt x="2825020" y="751703"/>
                    <a:pt x="2887980" y="750846"/>
                  </a:cubicBezTo>
                  <a:cubicBezTo>
                    <a:pt x="2951036" y="749417"/>
                    <a:pt x="3013615" y="749322"/>
                    <a:pt x="3075813" y="750179"/>
                  </a:cubicBezTo>
                  <a:cubicBezTo>
                    <a:pt x="3106865" y="750846"/>
                    <a:pt x="3137916" y="751417"/>
                    <a:pt x="3168587" y="752751"/>
                  </a:cubicBezTo>
                  <a:cubicBezTo>
                    <a:pt x="3199448" y="753703"/>
                    <a:pt x="3229928" y="755227"/>
                    <a:pt x="3260408" y="756656"/>
                  </a:cubicBezTo>
                  <a:cubicBezTo>
                    <a:pt x="3320987" y="760466"/>
                    <a:pt x="3381470" y="764562"/>
                    <a:pt x="3440049" y="771610"/>
                  </a:cubicBezTo>
                  <a:cubicBezTo>
                    <a:pt x="3454908" y="773039"/>
                    <a:pt x="3469386" y="775039"/>
                    <a:pt x="3483864" y="776849"/>
                  </a:cubicBezTo>
                  <a:lnTo>
                    <a:pt x="3528536" y="782469"/>
                  </a:lnTo>
                  <a:lnTo>
                    <a:pt x="3628549" y="796089"/>
                  </a:lnTo>
                  <a:lnTo>
                    <a:pt x="3828574" y="823140"/>
                  </a:lnTo>
                  <a:cubicBezTo>
                    <a:pt x="3962019" y="840190"/>
                    <a:pt x="4095750" y="858573"/>
                    <a:pt x="4231196" y="874099"/>
                  </a:cubicBezTo>
                  <a:lnTo>
                    <a:pt x="4433126" y="897435"/>
                  </a:lnTo>
                  <a:lnTo>
                    <a:pt x="4485990" y="903246"/>
                  </a:lnTo>
                  <a:cubicBezTo>
                    <a:pt x="4503897" y="905151"/>
                    <a:pt x="4521708" y="907341"/>
                    <a:pt x="4539806" y="908961"/>
                  </a:cubicBezTo>
                  <a:lnTo>
                    <a:pt x="4593908" y="914199"/>
                  </a:lnTo>
                  <a:lnTo>
                    <a:pt x="4648296" y="918771"/>
                  </a:lnTo>
                  <a:cubicBezTo>
                    <a:pt x="4793456" y="930392"/>
                    <a:pt x="4942237" y="935631"/>
                    <a:pt x="5092446" y="931154"/>
                  </a:cubicBezTo>
                  <a:cubicBezTo>
                    <a:pt x="5242274" y="927249"/>
                    <a:pt x="5393627" y="911437"/>
                    <a:pt x="5533168" y="891816"/>
                  </a:cubicBezTo>
                  <a:cubicBezTo>
                    <a:pt x="5673471" y="872289"/>
                    <a:pt x="5798820" y="851906"/>
                    <a:pt x="5918169" y="840666"/>
                  </a:cubicBezTo>
                  <a:cubicBezTo>
                    <a:pt x="5948077" y="837809"/>
                    <a:pt x="5977795" y="835237"/>
                    <a:pt x="6007323" y="833237"/>
                  </a:cubicBezTo>
                  <a:cubicBezTo>
                    <a:pt x="6022086" y="832094"/>
                    <a:pt x="6036945" y="831332"/>
                    <a:pt x="6051709" y="830570"/>
                  </a:cubicBezTo>
                  <a:lnTo>
                    <a:pt x="6097429" y="828379"/>
                  </a:lnTo>
                  <a:cubicBezTo>
                    <a:pt x="6158960" y="825236"/>
                    <a:pt x="6223445" y="823807"/>
                    <a:pt x="6287834" y="822569"/>
                  </a:cubicBezTo>
                  <a:cubicBezTo>
                    <a:pt x="6417374" y="820664"/>
                    <a:pt x="6549485" y="820188"/>
                    <a:pt x="6681597" y="821235"/>
                  </a:cubicBezTo>
                  <a:cubicBezTo>
                    <a:pt x="6813899" y="822378"/>
                    <a:pt x="6946773" y="823617"/>
                    <a:pt x="7079647" y="826569"/>
                  </a:cubicBezTo>
                  <a:cubicBezTo>
                    <a:pt x="7212520" y="828951"/>
                    <a:pt x="7345585" y="831903"/>
                    <a:pt x="7478173" y="836094"/>
                  </a:cubicBezTo>
                  <a:cubicBezTo>
                    <a:pt x="7610475" y="839714"/>
                    <a:pt x="7743539" y="844953"/>
                    <a:pt x="7871937" y="851430"/>
                  </a:cubicBezTo>
                  <a:lnTo>
                    <a:pt x="7919657" y="854097"/>
                  </a:lnTo>
                  <a:cubicBezTo>
                    <a:pt x="7935564" y="854954"/>
                    <a:pt x="7949756" y="856192"/>
                    <a:pt x="7964901" y="857240"/>
                  </a:cubicBezTo>
                  <a:lnTo>
                    <a:pt x="8015955" y="861050"/>
                  </a:lnTo>
                  <a:cubicBezTo>
                    <a:pt x="8035195" y="862383"/>
                    <a:pt x="8053769" y="863622"/>
                    <a:pt x="8072247" y="864384"/>
                  </a:cubicBezTo>
                  <a:cubicBezTo>
                    <a:pt x="8145780" y="867527"/>
                    <a:pt x="8216456" y="868479"/>
                    <a:pt x="8286750" y="868384"/>
                  </a:cubicBezTo>
                  <a:cubicBezTo>
                    <a:pt x="8427148" y="867527"/>
                    <a:pt x="8565452" y="862574"/>
                    <a:pt x="8704040" y="853716"/>
                  </a:cubicBezTo>
                  <a:cubicBezTo>
                    <a:pt x="8842534" y="844762"/>
                    <a:pt x="8980741" y="832284"/>
                    <a:pt x="9120188" y="814092"/>
                  </a:cubicBezTo>
                  <a:cubicBezTo>
                    <a:pt x="9140761" y="811425"/>
                    <a:pt x="9161336" y="808567"/>
                    <a:pt x="9181909" y="805519"/>
                  </a:cubicBezTo>
                  <a:lnTo>
                    <a:pt x="9181909" y="396420"/>
                  </a:lnTo>
                  <a:close/>
                </a:path>
              </a:pathLst>
            </a:custGeom>
            <a:solidFill>
              <a:schemeClr val="bg1">
                <a:alpha val="30000"/>
              </a:schemeClr>
            </a:solid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2587D38B-9E07-4A8B-B285-5FEBF6A60D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580789"/>
              <a:ext cx="9182100" cy="544245"/>
            </a:xfrm>
            <a:custGeom>
              <a:avLst/>
              <a:gdLst>
                <a:gd name="connsiteX0" fmla="*/ 9182100 w 9182100"/>
                <a:gd name="connsiteY0" fmla="*/ 154189 h 544245"/>
                <a:gd name="connsiteX1" fmla="*/ 9047702 w 9182100"/>
                <a:gd name="connsiteY1" fmla="*/ 162762 h 544245"/>
                <a:gd name="connsiteX2" fmla="*/ 8652224 w 9182100"/>
                <a:gd name="connsiteY2" fmla="*/ 178287 h 544245"/>
                <a:gd name="connsiteX3" fmla="*/ 8255603 w 9182100"/>
                <a:gd name="connsiteY3" fmla="*/ 161047 h 544245"/>
                <a:gd name="connsiteX4" fmla="*/ 8060722 w 9182100"/>
                <a:gd name="connsiteY4" fmla="*/ 140854 h 544245"/>
                <a:gd name="connsiteX5" fmla="*/ 8013478 w 9182100"/>
                <a:gd name="connsiteY5" fmla="*/ 134187 h 544245"/>
                <a:gd name="connsiteX6" fmla="*/ 7990428 w 9182100"/>
                <a:gd name="connsiteY6" fmla="*/ 130567 h 544245"/>
                <a:gd name="connsiteX7" fmla="*/ 7964139 w 9182100"/>
                <a:gd name="connsiteY7" fmla="*/ 126853 h 544245"/>
                <a:gd name="connsiteX8" fmla="*/ 7911656 w 9182100"/>
                <a:gd name="connsiteY8" fmla="*/ 119518 h 544245"/>
                <a:gd name="connsiteX9" fmla="*/ 7860220 w 9182100"/>
                <a:gd name="connsiteY9" fmla="*/ 113232 h 544245"/>
                <a:gd name="connsiteX10" fmla="*/ 7453884 w 9182100"/>
                <a:gd name="connsiteY10" fmla="*/ 70369 h 544245"/>
                <a:gd name="connsiteX11" fmla="*/ 7048976 w 9182100"/>
                <a:gd name="connsiteY11" fmla="*/ 36556 h 544245"/>
                <a:gd name="connsiteX12" fmla="*/ 6846285 w 9182100"/>
                <a:gd name="connsiteY12" fmla="*/ 22649 h 544245"/>
                <a:gd name="connsiteX13" fmla="*/ 6643212 w 9182100"/>
                <a:gd name="connsiteY13" fmla="*/ 11600 h 544245"/>
                <a:gd name="connsiteX14" fmla="*/ 6541485 w 9182100"/>
                <a:gd name="connsiteY14" fmla="*/ 7314 h 544245"/>
                <a:gd name="connsiteX15" fmla="*/ 6439567 w 9182100"/>
                <a:gd name="connsiteY15" fmla="*/ 3885 h 544245"/>
                <a:gd name="connsiteX16" fmla="*/ 6337459 w 9182100"/>
                <a:gd name="connsiteY16" fmla="*/ 1313 h 544245"/>
                <a:gd name="connsiteX17" fmla="*/ 6234970 w 9182100"/>
                <a:gd name="connsiteY17" fmla="*/ 75 h 544245"/>
                <a:gd name="connsiteX18" fmla="*/ 6027802 w 9182100"/>
                <a:gd name="connsiteY18" fmla="*/ 2265 h 544245"/>
                <a:gd name="connsiteX19" fmla="*/ 5921978 w 9182100"/>
                <a:gd name="connsiteY19" fmla="*/ 6552 h 544245"/>
                <a:gd name="connsiteX20" fmla="*/ 5815965 w 9182100"/>
                <a:gd name="connsiteY20" fmla="*/ 14362 h 544245"/>
                <a:gd name="connsiteX21" fmla="*/ 5408390 w 9182100"/>
                <a:gd name="connsiteY21" fmla="*/ 67036 h 544245"/>
                <a:gd name="connsiteX22" fmla="*/ 5023866 w 9182100"/>
                <a:gd name="connsiteY22" fmla="*/ 103992 h 544245"/>
                <a:gd name="connsiteX23" fmla="*/ 4831556 w 9182100"/>
                <a:gd name="connsiteY23" fmla="*/ 106374 h 544245"/>
                <a:gd name="connsiteX24" fmla="*/ 4637723 w 9182100"/>
                <a:gd name="connsiteY24" fmla="*/ 98754 h 544245"/>
                <a:gd name="connsiteX25" fmla="*/ 4442460 w 9182100"/>
                <a:gd name="connsiteY25" fmla="*/ 83038 h 544245"/>
                <a:gd name="connsiteX26" fmla="*/ 4341686 w 9182100"/>
                <a:gd name="connsiteY26" fmla="*/ 77227 h 544245"/>
                <a:gd name="connsiteX27" fmla="*/ 4241006 w 9182100"/>
                <a:gd name="connsiteY27" fmla="*/ 71989 h 544245"/>
                <a:gd name="connsiteX28" fmla="*/ 3836956 w 9182100"/>
                <a:gd name="connsiteY28" fmla="*/ 54177 h 544245"/>
                <a:gd name="connsiteX29" fmla="*/ 3634549 w 9182100"/>
                <a:gd name="connsiteY29" fmla="*/ 45414 h 544245"/>
                <a:gd name="connsiteX30" fmla="*/ 3533394 w 9182100"/>
                <a:gd name="connsiteY30" fmla="*/ 40461 h 544245"/>
                <a:gd name="connsiteX31" fmla="*/ 3481959 w 9182100"/>
                <a:gd name="connsiteY31" fmla="*/ 37889 h 544245"/>
                <a:gd name="connsiteX32" fmla="*/ 3430238 w 9182100"/>
                <a:gd name="connsiteY32" fmla="*/ 35889 h 544245"/>
                <a:gd name="connsiteX33" fmla="*/ 3020473 w 9182100"/>
                <a:gd name="connsiteY33" fmla="*/ 37603 h 544245"/>
                <a:gd name="connsiteX34" fmla="*/ 2614422 w 9182100"/>
                <a:gd name="connsiteY34" fmla="*/ 56844 h 544245"/>
                <a:gd name="connsiteX35" fmla="*/ 2208657 w 9182100"/>
                <a:gd name="connsiteY35" fmla="*/ 81609 h 544245"/>
                <a:gd name="connsiteX36" fmla="*/ 1800606 w 9182100"/>
                <a:gd name="connsiteY36" fmla="*/ 107612 h 544245"/>
                <a:gd name="connsiteX37" fmla="*/ 1594676 w 9182100"/>
                <a:gd name="connsiteY37" fmla="*/ 124948 h 544245"/>
                <a:gd name="connsiteX38" fmla="*/ 1491996 w 9182100"/>
                <a:gd name="connsiteY38" fmla="*/ 136568 h 544245"/>
                <a:gd name="connsiteX39" fmla="*/ 1442942 w 9182100"/>
                <a:gd name="connsiteY39" fmla="*/ 141902 h 544245"/>
                <a:gd name="connsiteX40" fmla="*/ 1418463 w 9182100"/>
                <a:gd name="connsiteY40" fmla="*/ 144664 h 544245"/>
                <a:gd name="connsiteX41" fmla="*/ 1393984 w 9182100"/>
                <a:gd name="connsiteY41" fmla="*/ 146855 h 544245"/>
                <a:gd name="connsiteX42" fmla="*/ 1006697 w 9182100"/>
                <a:gd name="connsiteY42" fmla="*/ 169810 h 544245"/>
                <a:gd name="connsiteX43" fmla="*/ 816864 w 9182100"/>
                <a:gd name="connsiteY43" fmla="*/ 170953 h 544245"/>
                <a:gd name="connsiteX44" fmla="*/ 769906 w 9182100"/>
                <a:gd name="connsiteY44" fmla="*/ 169715 h 544245"/>
                <a:gd name="connsiteX45" fmla="*/ 723043 w 9182100"/>
                <a:gd name="connsiteY45" fmla="*/ 168096 h 544245"/>
                <a:gd name="connsiteX46" fmla="*/ 676370 w 9182100"/>
                <a:gd name="connsiteY46" fmla="*/ 166286 h 544245"/>
                <a:gd name="connsiteX47" fmla="*/ 629888 w 9182100"/>
                <a:gd name="connsiteY47" fmla="*/ 163333 h 544245"/>
                <a:gd name="connsiteX48" fmla="*/ 445484 w 9182100"/>
                <a:gd name="connsiteY48" fmla="*/ 146093 h 544245"/>
                <a:gd name="connsiteX49" fmla="*/ 263366 w 9182100"/>
                <a:gd name="connsiteY49" fmla="*/ 115232 h 544245"/>
                <a:gd name="connsiteX50" fmla="*/ 81439 w 9182100"/>
                <a:gd name="connsiteY50" fmla="*/ 70369 h 544245"/>
                <a:gd name="connsiteX51" fmla="*/ 35338 w 9182100"/>
                <a:gd name="connsiteY51" fmla="*/ 57034 h 544245"/>
                <a:gd name="connsiteX52" fmla="*/ 0 w 9182100"/>
                <a:gd name="connsiteY52" fmla="*/ 46652 h 544245"/>
                <a:gd name="connsiteX53" fmla="*/ 0 w 9182100"/>
                <a:gd name="connsiteY53" fmla="*/ 426795 h 544245"/>
                <a:gd name="connsiteX54" fmla="*/ 178594 w 9182100"/>
                <a:gd name="connsiteY54" fmla="*/ 479658 h 544245"/>
                <a:gd name="connsiteX55" fmla="*/ 610457 w 9182100"/>
                <a:gd name="connsiteY55" fmla="*/ 542619 h 544245"/>
                <a:gd name="connsiteX56" fmla="*/ 826865 w 9182100"/>
                <a:gd name="connsiteY56" fmla="*/ 539666 h 544245"/>
                <a:gd name="connsiteX57" fmla="*/ 1039654 w 9182100"/>
                <a:gd name="connsiteY57" fmla="*/ 515187 h 544245"/>
                <a:gd name="connsiteX58" fmla="*/ 1449705 w 9182100"/>
                <a:gd name="connsiteY58" fmla="*/ 415270 h 544245"/>
                <a:gd name="connsiteX59" fmla="*/ 1548765 w 9182100"/>
                <a:gd name="connsiteY59" fmla="*/ 382123 h 544245"/>
                <a:gd name="connsiteX60" fmla="*/ 1642872 w 9182100"/>
                <a:gd name="connsiteY60" fmla="*/ 349261 h 544245"/>
                <a:gd name="connsiteX61" fmla="*/ 1832991 w 9182100"/>
                <a:gd name="connsiteY61" fmla="*/ 289158 h 544245"/>
                <a:gd name="connsiteX62" fmla="*/ 2222754 w 9182100"/>
                <a:gd name="connsiteY62" fmla="*/ 193623 h 544245"/>
                <a:gd name="connsiteX63" fmla="*/ 2620137 w 9182100"/>
                <a:gd name="connsiteY63" fmla="*/ 138378 h 544245"/>
                <a:gd name="connsiteX64" fmla="*/ 3020473 w 9182100"/>
                <a:gd name="connsiteY64" fmla="*/ 127234 h 544245"/>
                <a:gd name="connsiteX65" fmla="*/ 3219736 w 9182100"/>
                <a:gd name="connsiteY65" fmla="*/ 139807 h 544245"/>
                <a:gd name="connsiteX66" fmla="*/ 3318605 w 9182100"/>
                <a:gd name="connsiteY66" fmla="*/ 151713 h 544245"/>
                <a:gd name="connsiteX67" fmla="*/ 3367754 w 9182100"/>
                <a:gd name="connsiteY67" fmla="*/ 158666 h 544245"/>
                <a:gd name="connsiteX68" fmla="*/ 3416618 w 9182100"/>
                <a:gd name="connsiteY68" fmla="*/ 166858 h 544245"/>
                <a:gd name="connsiteX69" fmla="*/ 3465195 w 9182100"/>
                <a:gd name="connsiteY69" fmla="*/ 176097 h 544245"/>
                <a:gd name="connsiteX70" fmla="*/ 3513868 w 9182100"/>
                <a:gd name="connsiteY70" fmla="*/ 185908 h 544245"/>
                <a:gd name="connsiteX71" fmla="*/ 3612737 w 9182100"/>
                <a:gd name="connsiteY71" fmla="*/ 207625 h 544245"/>
                <a:gd name="connsiteX72" fmla="*/ 3810381 w 9182100"/>
                <a:gd name="connsiteY72" fmla="*/ 252106 h 544245"/>
                <a:gd name="connsiteX73" fmla="*/ 4206621 w 9182100"/>
                <a:gd name="connsiteY73" fmla="*/ 339736 h 544245"/>
                <a:gd name="connsiteX74" fmla="*/ 4306062 w 9182100"/>
                <a:gd name="connsiteY74" fmla="*/ 359834 h 544245"/>
                <a:gd name="connsiteX75" fmla="*/ 4405503 w 9182100"/>
                <a:gd name="connsiteY75" fmla="*/ 378979 h 544245"/>
                <a:gd name="connsiteX76" fmla="*/ 4611529 w 9182100"/>
                <a:gd name="connsiteY76" fmla="*/ 405745 h 544245"/>
                <a:gd name="connsiteX77" fmla="*/ 5031677 w 9182100"/>
                <a:gd name="connsiteY77" fmla="*/ 427462 h 544245"/>
                <a:gd name="connsiteX78" fmla="*/ 5243227 w 9182100"/>
                <a:gd name="connsiteY78" fmla="*/ 418699 h 544245"/>
                <a:gd name="connsiteX79" fmla="*/ 5451062 w 9182100"/>
                <a:gd name="connsiteY79" fmla="*/ 398029 h 544245"/>
                <a:gd name="connsiteX80" fmla="*/ 5844635 w 9182100"/>
                <a:gd name="connsiteY80" fmla="*/ 353071 h 544245"/>
                <a:gd name="connsiteX81" fmla="*/ 5939981 w 9182100"/>
                <a:gd name="connsiteY81" fmla="*/ 346975 h 544245"/>
                <a:gd name="connsiteX82" fmla="*/ 6035898 w 9182100"/>
                <a:gd name="connsiteY82" fmla="*/ 344118 h 544245"/>
                <a:gd name="connsiteX83" fmla="*/ 6232303 w 9182100"/>
                <a:gd name="connsiteY83" fmla="*/ 343642 h 544245"/>
                <a:gd name="connsiteX84" fmla="*/ 6630924 w 9182100"/>
                <a:gd name="connsiteY84" fmla="*/ 351071 h 544245"/>
                <a:gd name="connsiteX85" fmla="*/ 6831140 w 9182100"/>
                <a:gd name="connsiteY85" fmla="*/ 356596 h 544245"/>
                <a:gd name="connsiteX86" fmla="*/ 7031545 w 9182100"/>
                <a:gd name="connsiteY86" fmla="*/ 362501 h 544245"/>
                <a:gd name="connsiteX87" fmla="*/ 7432262 w 9182100"/>
                <a:gd name="connsiteY87" fmla="*/ 378408 h 544245"/>
                <a:gd name="connsiteX88" fmla="*/ 7830312 w 9182100"/>
                <a:gd name="connsiteY88" fmla="*/ 402506 h 544245"/>
                <a:gd name="connsiteX89" fmla="*/ 7879270 w 9182100"/>
                <a:gd name="connsiteY89" fmla="*/ 406792 h 544245"/>
                <a:gd name="connsiteX90" fmla="*/ 7926895 w 9182100"/>
                <a:gd name="connsiteY90" fmla="*/ 411745 h 544245"/>
                <a:gd name="connsiteX91" fmla="*/ 7977569 w 9182100"/>
                <a:gd name="connsiteY91" fmla="*/ 417175 h 544245"/>
                <a:gd name="connsiteX92" fmla="*/ 8030623 w 9182100"/>
                <a:gd name="connsiteY92" fmla="*/ 422127 h 544245"/>
                <a:gd name="connsiteX93" fmla="*/ 8237982 w 9182100"/>
                <a:gd name="connsiteY93" fmla="*/ 435177 h 544245"/>
                <a:gd name="connsiteX94" fmla="*/ 8647748 w 9182100"/>
                <a:gd name="connsiteY94" fmla="*/ 449464 h 544245"/>
                <a:gd name="connsiteX95" fmla="*/ 8852821 w 9182100"/>
                <a:gd name="connsiteY95" fmla="*/ 456132 h 544245"/>
                <a:gd name="connsiteX96" fmla="*/ 8955786 w 9182100"/>
                <a:gd name="connsiteY96" fmla="*/ 458132 h 544245"/>
                <a:gd name="connsiteX97" fmla="*/ 9059227 w 9182100"/>
                <a:gd name="connsiteY97" fmla="*/ 457751 h 544245"/>
                <a:gd name="connsiteX98" fmla="*/ 9182005 w 9182100"/>
                <a:gd name="connsiteY98" fmla="*/ 452512 h 544245"/>
                <a:gd name="connsiteX99" fmla="*/ 9182005 w 9182100"/>
                <a:gd name="connsiteY99" fmla="*/ 154189 h 544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9182100" h="544245">
                  <a:moveTo>
                    <a:pt x="9182100" y="154189"/>
                  </a:moveTo>
                  <a:cubicBezTo>
                    <a:pt x="9137618" y="157142"/>
                    <a:pt x="9092851" y="159904"/>
                    <a:pt x="9047702" y="162762"/>
                  </a:cubicBezTo>
                  <a:cubicBezTo>
                    <a:pt x="8917114" y="170668"/>
                    <a:pt x="8784717" y="178002"/>
                    <a:pt x="8652224" y="178287"/>
                  </a:cubicBezTo>
                  <a:cubicBezTo>
                    <a:pt x="8519732" y="178764"/>
                    <a:pt x="8387049" y="171239"/>
                    <a:pt x="8255603" y="161047"/>
                  </a:cubicBezTo>
                  <a:cubicBezTo>
                    <a:pt x="8189881" y="155904"/>
                    <a:pt x="8124539" y="149236"/>
                    <a:pt x="8060722" y="140854"/>
                  </a:cubicBezTo>
                  <a:cubicBezTo>
                    <a:pt x="8044815" y="138759"/>
                    <a:pt x="8029099" y="136473"/>
                    <a:pt x="8013478" y="134187"/>
                  </a:cubicBezTo>
                  <a:lnTo>
                    <a:pt x="7990428" y="130567"/>
                  </a:lnTo>
                  <a:lnTo>
                    <a:pt x="7964139" y="126853"/>
                  </a:lnTo>
                  <a:cubicBezTo>
                    <a:pt x="7946708" y="124376"/>
                    <a:pt x="7928896" y="121709"/>
                    <a:pt x="7911656" y="119518"/>
                  </a:cubicBezTo>
                  <a:lnTo>
                    <a:pt x="7860220" y="113232"/>
                  </a:lnTo>
                  <a:cubicBezTo>
                    <a:pt x="7723728" y="96277"/>
                    <a:pt x="7589044" y="83038"/>
                    <a:pt x="7453884" y="70369"/>
                  </a:cubicBezTo>
                  <a:cubicBezTo>
                    <a:pt x="7318915" y="57701"/>
                    <a:pt x="7184041" y="46366"/>
                    <a:pt x="7048976" y="36556"/>
                  </a:cubicBezTo>
                  <a:cubicBezTo>
                    <a:pt x="6981444" y="31793"/>
                    <a:pt x="6913912" y="26840"/>
                    <a:pt x="6846285" y="22649"/>
                  </a:cubicBezTo>
                  <a:cubicBezTo>
                    <a:pt x="6778657" y="18553"/>
                    <a:pt x="6710934" y="14934"/>
                    <a:pt x="6643212" y="11600"/>
                  </a:cubicBezTo>
                  <a:lnTo>
                    <a:pt x="6541485" y="7314"/>
                  </a:lnTo>
                  <a:cubicBezTo>
                    <a:pt x="6507576" y="5790"/>
                    <a:pt x="6473667" y="4647"/>
                    <a:pt x="6439567" y="3885"/>
                  </a:cubicBezTo>
                  <a:lnTo>
                    <a:pt x="6337459" y="1313"/>
                  </a:lnTo>
                  <a:lnTo>
                    <a:pt x="6234970" y="75"/>
                  </a:lnTo>
                  <a:cubicBezTo>
                    <a:pt x="6166295" y="-116"/>
                    <a:pt x="6097715" y="-116"/>
                    <a:pt x="6027802" y="2265"/>
                  </a:cubicBezTo>
                  <a:cubicBezTo>
                    <a:pt x="5993320" y="3123"/>
                    <a:pt x="5957412" y="4456"/>
                    <a:pt x="5921978" y="6552"/>
                  </a:cubicBezTo>
                  <a:cubicBezTo>
                    <a:pt x="5886546" y="8552"/>
                    <a:pt x="5851112" y="11124"/>
                    <a:pt x="5815965" y="14362"/>
                  </a:cubicBezTo>
                  <a:cubicBezTo>
                    <a:pt x="5674995" y="27126"/>
                    <a:pt x="5538597" y="48938"/>
                    <a:pt x="5408390" y="67036"/>
                  </a:cubicBezTo>
                  <a:cubicBezTo>
                    <a:pt x="5277993" y="85514"/>
                    <a:pt x="5151692" y="99039"/>
                    <a:pt x="5023866" y="103992"/>
                  </a:cubicBezTo>
                  <a:cubicBezTo>
                    <a:pt x="4960049" y="106660"/>
                    <a:pt x="4895946" y="107231"/>
                    <a:pt x="4831556" y="106374"/>
                  </a:cubicBezTo>
                  <a:cubicBezTo>
                    <a:pt x="4767167" y="105231"/>
                    <a:pt x="4702588" y="102468"/>
                    <a:pt x="4637723" y="98754"/>
                  </a:cubicBezTo>
                  <a:cubicBezTo>
                    <a:pt x="4572762" y="95230"/>
                    <a:pt x="4507992" y="88848"/>
                    <a:pt x="4442460" y="83038"/>
                  </a:cubicBezTo>
                  <a:cubicBezTo>
                    <a:pt x="4408837" y="80752"/>
                    <a:pt x="4375214" y="79228"/>
                    <a:pt x="4341686" y="77227"/>
                  </a:cubicBezTo>
                  <a:cubicBezTo>
                    <a:pt x="4308158" y="75227"/>
                    <a:pt x="4274534" y="73417"/>
                    <a:pt x="4241006" y="71989"/>
                  </a:cubicBezTo>
                  <a:cubicBezTo>
                    <a:pt x="4106895" y="65131"/>
                    <a:pt x="3971925" y="59797"/>
                    <a:pt x="3836956" y="54177"/>
                  </a:cubicBezTo>
                  <a:lnTo>
                    <a:pt x="3634549" y="45414"/>
                  </a:lnTo>
                  <a:lnTo>
                    <a:pt x="3533394" y="40461"/>
                  </a:lnTo>
                  <a:lnTo>
                    <a:pt x="3481959" y="37889"/>
                  </a:lnTo>
                  <a:cubicBezTo>
                    <a:pt x="3464719" y="37127"/>
                    <a:pt x="3447479" y="36079"/>
                    <a:pt x="3430238" y="35889"/>
                  </a:cubicBezTo>
                  <a:cubicBezTo>
                    <a:pt x="3292602" y="31126"/>
                    <a:pt x="3156299" y="33603"/>
                    <a:pt x="3020473" y="37603"/>
                  </a:cubicBezTo>
                  <a:cubicBezTo>
                    <a:pt x="2884741" y="41985"/>
                    <a:pt x="2749487" y="48843"/>
                    <a:pt x="2614422" y="56844"/>
                  </a:cubicBezTo>
                  <a:lnTo>
                    <a:pt x="2208657" y="81609"/>
                  </a:lnTo>
                  <a:cubicBezTo>
                    <a:pt x="2073116" y="89991"/>
                    <a:pt x="1937195" y="97515"/>
                    <a:pt x="1800606" y="107612"/>
                  </a:cubicBezTo>
                  <a:cubicBezTo>
                    <a:pt x="1732217" y="112184"/>
                    <a:pt x="1663827" y="117804"/>
                    <a:pt x="1594676" y="124948"/>
                  </a:cubicBezTo>
                  <a:lnTo>
                    <a:pt x="1491996" y="136568"/>
                  </a:lnTo>
                  <a:lnTo>
                    <a:pt x="1442942" y="141902"/>
                  </a:lnTo>
                  <a:lnTo>
                    <a:pt x="1418463" y="144664"/>
                  </a:lnTo>
                  <a:lnTo>
                    <a:pt x="1393984" y="146855"/>
                  </a:lnTo>
                  <a:cubicBezTo>
                    <a:pt x="1263491" y="159142"/>
                    <a:pt x="1134142" y="166667"/>
                    <a:pt x="1006697" y="169810"/>
                  </a:cubicBezTo>
                  <a:cubicBezTo>
                    <a:pt x="942975" y="172001"/>
                    <a:pt x="879729" y="171239"/>
                    <a:pt x="816864" y="170953"/>
                  </a:cubicBezTo>
                  <a:lnTo>
                    <a:pt x="769906" y="169715"/>
                  </a:lnTo>
                  <a:cubicBezTo>
                    <a:pt x="754285" y="169525"/>
                    <a:pt x="738569" y="169048"/>
                    <a:pt x="723043" y="168096"/>
                  </a:cubicBezTo>
                  <a:lnTo>
                    <a:pt x="676370" y="166286"/>
                  </a:lnTo>
                  <a:cubicBezTo>
                    <a:pt x="660845" y="165238"/>
                    <a:pt x="645414" y="164095"/>
                    <a:pt x="629888" y="163333"/>
                  </a:cubicBezTo>
                  <a:cubicBezTo>
                    <a:pt x="568071" y="159047"/>
                    <a:pt x="506540" y="154094"/>
                    <a:pt x="445484" y="146093"/>
                  </a:cubicBezTo>
                  <a:cubicBezTo>
                    <a:pt x="384524" y="137997"/>
                    <a:pt x="323850" y="128091"/>
                    <a:pt x="263366" y="115232"/>
                  </a:cubicBezTo>
                  <a:cubicBezTo>
                    <a:pt x="202787" y="102850"/>
                    <a:pt x="142589" y="87419"/>
                    <a:pt x="81439" y="70369"/>
                  </a:cubicBezTo>
                  <a:cubicBezTo>
                    <a:pt x="66199" y="66178"/>
                    <a:pt x="50864" y="61702"/>
                    <a:pt x="35338" y="57034"/>
                  </a:cubicBezTo>
                  <a:lnTo>
                    <a:pt x="0" y="46652"/>
                  </a:lnTo>
                  <a:lnTo>
                    <a:pt x="0" y="426795"/>
                  </a:lnTo>
                  <a:cubicBezTo>
                    <a:pt x="58198" y="446416"/>
                    <a:pt x="117920" y="464323"/>
                    <a:pt x="178594" y="479658"/>
                  </a:cubicBezTo>
                  <a:cubicBezTo>
                    <a:pt x="319850" y="514901"/>
                    <a:pt x="465582" y="537094"/>
                    <a:pt x="610457" y="542619"/>
                  </a:cubicBezTo>
                  <a:cubicBezTo>
                    <a:pt x="682943" y="545953"/>
                    <a:pt x="755142" y="543762"/>
                    <a:pt x="826865" y="539666"/>
                  </a:cubicBezTo>
                  <a:cubicBezTo>
                    <a:pt x="898398" y="534523"/>
                    <a:pt x="969645" y="526903"/>
                    <a:pt x="1039654" y="515187"/>
                  </a:cubicBezTo>
                  <a:cubicBezTo>
                    <a:pt x="1180052" y="492517"/>
                    <a:pt x="1316736" y="457751"/>
                    <a:pt x="1449705" y="415270"/>
                  </a:cubicBezTo>
                  <a:cubicBezTo>
                    <a:pt x="1483138" y="405364"/>
                    <a:pt x="1515809" y="393172"/>
                    <a:pt x="1548765" y="382123"/>
                  </a:cubicBezTo>
                  <a:lnTo>
                    <a:pt x="1642872" y="349261"/>
                  </a:lnTo>
                  <a:cubicBezTo>
                    <a:pt x="1705261" y="328211"/>
                    <a:pt x="1768983" y="308208"/>
                    <a:pt x="1832991" y="289158"/>
                  </a:cubicBezTo>
                  <a:cubicBezTo>
                    <a:pt x="1961198" y="251821"/>
                    <a:pt x="2091404" y="219435"/>
                    <a:pt x="2222754" y="193623"/>
                  </a:cubicBezTo>
                  <a:cubicBezTo>
                    <a:pt x="2354199" y="168382"/>
                    <a:pt x="2486882" y="149332"/>
                    <a:pt x="2620137" y="138378"/>
                  </a:cubicBezTo>
                  <a:cubicBezTo>
                    <a:pt x="2753392" y="127424"/>
                    <a:pt x="2887123" y="122947"/>
                    <a:pt x="3020473" y="127234"/>
                  </a:cubicBezTo>
                  <a:cubicBezTo>
                    <a:pt x="3087148" y="129043"/>
                    <a:pt x="3153632" y="133711"/>
                    <a:pt x="3219736" y="139807"/>
                  </a:cubicBezTo>
                  <a:cubicBezTo>
                    <a:pt x="3252788" y="143426"/>
                    <a:pt x="3285839" y="146760"/>
                    <a:pt x="3318605" y="151713"/>
                  </a:cubicBezTo>
                  <a:lnTo>
                    <a:pt x="3367754" y="158666"/>
                  </a:lnTo>
                  <a:cubicBezTo>
                    <a:pt x="3384042" y="161238"/>
                    <a:pt x="3400330" y="164000"/>
                    <a:pt x="3416618" y="166858"/>
                  </a:cubicBezTo>
                  <a:cubicBezTo>
                    <a:pt x="3432905" y="169525"/>
                    <a:pt x="3449003" y="172954"/>
                    <a:pt x="3465195" y="176097"/>
                  </a:cubicBezTo>
                  <a:cubicBezTo>
                    <a:pt x="3481483" y="179431"/>
                    <a:pt x="3497199" y="182288"/>
                    <a:pt x="3513868" y="185908"/>
                  </a:cubicBezTo>
                  <a:lnTo>
                    <a:pt x="3612737" y="207625"/>
                  </a:lnTo>
                  <a:lnTo>
                    <a:pt x="3810381" y="252106"/>
                  </a:lnTo>
                  <a:cubicBezTo>
                    <a:pt x="3942112" y="282015"/>
                    <a:pt x="4073843" y="312590"/>
                    <a:pt x="4206621" y="339736"/>
                  </a:cubicBezTo>
                  <a:cubicBezTo>
                    <a:pt x="4239768" y="346785"/>
                    <a:pt x="4272915" y="353452"/>
                    <a:pt x="4306062" y="359834"/>
                  </a:cubicBezTo>
                  <a:cubicBezTo>
                    <a:pt x="4339209" y="366216"/>
                    <a:pt x="4372356" y="372979"/>
                    <a:pt x="4405503" y="378979"/>
                  </a:cubicBezTo>
                  <a:cubicBezTo>
                    <a:pt x="4473416" y="389266"/>
                    <a:pt x="4542378" y="398410"/>
                    <a:pt x="4611529" y="405745"/>
                  </a:cubicBezTo>
                  <a:cubicBezTo>
                    <a:pt x="4749832" y="420794"/>
                    <a:pt x="4890326" y="428795"/>
                    <a:pt x="5031677" y="427462"/>
                  </a:cubicBezTo>
                  <a:cubicBezTo>
                    <a:pt x="5102352" y="426985"/>
                    <a:pt x="5173028" y="423747"/>
                    <a:pt x="5243227" y="418699"/>
                  </a:cubicBezTo>
                  <a:cubicBezTo>
                    <a:pt x="5313427" y="413650"/>
                    <a:pt x="5382959" y="406030"/>
                    <a:pt x="5451062" y="398029"/>
                  </a:cubicBezTo>
                  <a:cubicBezTo>
                    <a:pt x="5587651" y="381551"/>
                    <a:pt x="5717381" y="362501"/>
                    <a:pt x="5844635" y="353071"/>
                  </a:cubicBezTo>
                  <a:cubicBezTo>
                    <a:pt x="5876544" y="350690"/>
                    <a:pt x="5908262" y="348404"/>
                    <a:pt x="5939981" y="346975"/>
                  </a:cubicBezTo>
                  <a:cubicBezTo>
                    <a:pt x="5971794" y="345356"/>
                    <a:pt x="6003036" y="344308"/>
                    <a:pt x="6035898" y="344118"/>
                  </a:cubicBezTo>
                  <a:cubicBezTo>
                    <a:pt x="6100477" y="343070"/>
                    <a:pt x="6166390" y="343356"/>
                    <a:pt x="6232303" y="343642"/>
                  </a:cubicBezTo>
                  <a:cubicBezTo>
                    <a:pt x="6364415" y="344880"/>
                    <a:pt x="6497669" y="347833"/>
                    <a:pt x="6630924" y="351071"/>
                  </a:cubicBezTo>
                  <a:lnTo>
                    <a:pt x="6831140" y="356596"/>
                  </a:lnTo>
                  <a:lnTo>
                    <a:pt x="7031545" y="362501"/>
                  </a:lnTo>
                  <a:cubicBezTo>
                    <a:pt x="7165086" y="367454"/>
                    <a:pt x="7298818" y="371835"/>
                    <a:pt x="7432262" y="378408"/>
                  </a:cubicBezTo>
                  <a:cubicBezTo>
                    <a:pt x="7565518" y="384790"/>
                    <a:pt x="7699153" y="392124"/>
                    <a:pt x="7830312" y="402506"/>
                  </a:cubicBezTo>
                  <a:lnTo>
                    <a:pt x="7879270" y="406792"/>
                  </a:lnTo>
                  <a:lnTo>
                    <a:pt x="7926895" y="411745"/>
                  </a:lnTo>
                  <a:lnTo>
                    <a:pt x="7977569" y="417175"/>
                  </a:lnTo>
                  <a:cubicBezTo>
                    <a:pt x="7995380" y="418984"/>
                    <a:pt x="8013097" y="420699"/>
                    <a:pt x="8030623" y="422127"/>
                  </a:cubicBezTo>
                  <a:cubicBezTo>
                    <a:pt x="8100632" y="427843"/>
                    <a:pt x="8169402" y="431748"/>
                    <a:pt x="8237982" y="435177"/>
                  </a:cubicBezTo>
                  <a:cubicBezTo>
                    <a:pt x="8375047" y="442035"/>
                    <a:pt x="8511254" y="444511"/>
                    <a:pt x="8647748" y="449464"/>
                  </a:cubicBezTo>
                  <a:cubicBezTo>
                    <a:pt x="8715946" y="451750"/>
                    <a:pt x="8784336" y="454513"/>
                    <a:pt x="8852821" y="456132"/>
                  </a:cubicBezTo>
                  <a:cubicBezTo>
                    <a:pt x="8887111" y="456989"/>
                    <a:pt x="8921401" y="457751"/>
                    <a:pt x="8955786" y="458132"/>
                  </a:cubicBezTo>
                  <a:cubicBezTo>
                    <a:pt x="8990171" y="458323"/>
                    <a:pt x="9024651" y="458227"/>
                    <a:pt x="9059227" y="457751"/>
                  </a:cubicBezTo>
                  <a:cubicBezTo>
                    <a:pt x="9099995" y="456989"/>
                    <a:pt x="9140857" y="455275"/>
                    <a:pt x="9182005" y="452512"/>
                  </a:cubicBezTo>
                  <a:lnTo>
                    <a:pt x="9182005" y="154189"/>
                  </a:lnTo>
                  <a:close/>
                </a:path>
              </a:pathLst>
            </a:custGeom>
            <a:solidFill>
              <a:schemeClr val="bg1">
                <a:alpha val="30000"/>
              </a:schemeClr>
            </a:solid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5EF4DD4B-217B-4346-A2B8-4327936399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324550"/>
              <a:ext cx="9182100" cy="765639"/>
            </a:xfrm>
            <a:custGeom>
              <a:avLst/>
              <a:gdLst>
                <a:gd name="connsiteX0" fmla="*/ 9182100 w 9182100"/>
                <a:gd name="connsiteY0" fmla="*/ 351088 h 765639"/>
                <a:gd name="connsiteX1" fmla="*/ 9178480 w 9182100"/>
                <a:gd name="connsiteY1" fmla="*/ 350993 h 765639"/>
                <a:gd name="connsiteX2" fmla="*/ 8783955 w 9182100"/>
                <a:gd name="connsiteY2" fmla="*/ 327561 h 765639"/>
                <a:gd name="connsiteX3" fmla="*/ 8390763 w 9182100"/>
                <a:gd name="connsiteY3" fmla="*/ 288795 h 765639"/>
                <a:gd name="connsiteX4" fmla="*/ 8199502 w 9182100"/>
                <a:gd name="connsiteY4" fmla="*/ 262601 h 765639"/>
                <a:gd name="connsiteX5" fmla="*/ 8153972 w 9182100"/>
                <a:gd name="connsiteY5" fmla="*/ 254886 h 765639"/>
                <a:gd name="connsiteX6" fmla="*/ 8131588 w 9182100"/>
                <a:gd name="connsiteY6" fmla="*/ 250790 h 765639"/>
                <a:gd name="connsiteX7" fmla="*/ 8104632 w 9182100"/>
                <a:gd name="connsiteY7" fmla="*/ 246504 h 765639"/>
                <a:gd name="connsiteX8" fmla="*/ 8050911 w 9182100"/>
                <a:gd name="connsiteY8" fmla="*/ 238217 h 765639"/>
                <a:gd name="connsiteX9" fmla="*/ 7998810 w 9182100"/>
                <a:gd name="connsiteY9" fmla="*/ 230978 h 765639"/>
                <a:gd name="connsiteX10" fmla="*/ 7589902 w 9182100"/>
                <a:gd name="connsiteY10" fmla="*/ 183925 h 765639"/>
                <a:gd name="connsiteX11" fmla="*/ 7183469 w 9182100"/>
                <a:gd name="connsiteY11" fmla="*/ 147634 h 765639"/>
                <a:gd name="connsiteX12" fmla="*/ 6775990 w 9182100"/>
                <a:gd name="connsiteY12" fmla="*/ 119821 h 765639"/>
                <a:gd name="connsiteX13" fmla="*/ 6364795 w 9182100"/>
                <a:gd name="connsiteY13" fmla="*/ 102391 h 765639"/>
                <a:gd name="connsiteX14" fmla="*/ 6154293 w 9182100"/>
                <a:gd name="connsiteY14" fmla="*/ 100581 h 765639"/>
                <a:gd name="connsiteX15" fmla="*/ 6100287 w 9182100"/>
                <a:gd name="connsiteY15" fmla="*/ 101343 h 765639"/>
                <a:gd name="connsiteX16" fmla="*/ 6045327 w 9182100"/>
                <a:gd name="connsiteY16" fmla="*/ 103438 h 765639"/>
                <a:gd name="connsiteX17" fmla="*/ 5935980 w 9182100"/>
                <a:gd name="connsiteY17" fmla="*/ 110296 h 765639"/>
                <a:gd name="connsiteX18" fmla="*/ 5523357 w 9182100"/>
                <a:gd name="connsiteY18" fmla="*/ 157635 h 765639"/>
                <a:gd name="connsiteX19" fmla="*/ 5149882 w 9182100"/>
                <a:gd name="connsiteY19" fmla="*/ 185639 h 765639"/>
                <a:gd name="connsiteX20" fmla="*/ 4777073 w 9182100"/>
                <a:gd name="connsiteY20" fmla="*/ 170685 h 765639"/>
                <a:gd name="connsiteX21" fmla="*/ 4729925 w 9182100"/>
                <a:gd name="connsiteY21" fmla="*/ 166208 h 765639"/>
                <a:gd name="connsiteX22" fmla="*/ 4682585 w 9182100"/>
                <a:gd name="connsiteY22" fmla="*/ 161064 h 765639"/>
                <a:gd name="connsiteX23" fmla="*/ 4635151 w 9182100"/>
                <a:gd name="connsiteY23" fmla="*/ 155445 h 765639"/>
                <a:gd name="connsiteX24" fmla="*/ 4611434 w 9182100"/>
                <a:gd name="connsiteY24" fmla="*/ 152492 h 765639"/>
                <a:gd name="connsiteX25" fmla="*/ 4587145 w 9182100"/>
                <a:gd name="connsiteY25" fmla="*/ 149349 h 765639"/>
                <a:gd name="connsiteX26" fmla="*/ 4387977 w 9182100"/>
                <a:gd name="connsiteY26" fmla="*/ 122774 h 765639"/>
                <a:gd name="connsiteX27" fmla="*/ 3989356 w 9182100"/>
                <a:gd name="connsiteY27" fmla="*/ 68577 h 765639"/>
                <a:gd name="connsiteX28" fmla="*/ 3789140 w 9182100"/>
                <a:gd name="connsiteY28" fmla="*/ 42192 h 765639"/>
                <a:gd name="connsiteX29" fmla="*/ 3689033 w 9182100"/>
                <a:gd name="connsiteY29" fmla="*/ 29143 h 765639"/>
                <a:gd name="connsiteX30" fmla="*/ 3634835 w 9182100"/>
                <a:gd name="connsiteY30" fmla="*/ 22571 h 765639"/>
                <a:gd name="connsiteX31" fmla="*/ 3579876 w 9182100"/>
                <a:gd name="connsiteY31" fmla="*/ 16856 h 765639"/>
                <a:gd name="connsiteX32" fmla="*/ 3147441 w 9182100"/>
                <a:gd name="connsiteY32" fmla="*/ 473 h 765639"/>
                <a:gd name="connsiteX33" fmla="*/ 2724722 w 9182100"/>
                <a:gd name="connsiteY33" fmla="*/ 22857 h 765639"/>
                <a:gd name="connsiteX34" fmla="*/ 1898428 w 9182100"/>
                <a:gd name="connsiteY34" fmla="*/ 147730 h 765639"/>
                <a:gd name="connsiteX35" fmla="*/ 1692878 w 9182100"/>
                <a:gd name="connsiteY35" fmla="*/ 195069 h 765639"/>
                <a:gd name="connsiteX36" fmla="*/ 1640205 w 9182100"/>
                <a:gd name="connsiteY36" fmla="*/ 208785 h 765639"/>
                <a:gd name="connsiteX37" fmla="*/ 1592294 w 9182100"/>
                <a:gd name="connsiteY37" fmla="*/ 221643 h 765639"/>
                <a:gd name="connsiteX38" fmla="*/ 1500092 w 9182100"/>
                <a:gd name="connsiteY38" fmla="*/ 245551 h 765639"/>
                <a:gd name="connsiteX39" fmla="*/ 1130046 w 9182100"/>
                <a:gd name="connsiteY39" fmla="*/ 318227 h 765639"/>
                <a:gd name="connsiteX40" fmla="*/ 944880 w 9182100"/>
                <a:gd name="connsiteY40" fmla="*/ 337658 h 765639"/>
                <a:gd name="connsiteX41" fmla="*/ 852583 w 9182100"/>
                <a:gd name="connsiteY41" fmla="*/ 341944 h 765639"/>
                <a:gd name="connsiteX42" fmla="*/ 760476 w 9182100"/>
                <a:gd name="connsiteY42" fmla="*/ 343087 h 765639"/>
                <a:gd name="connsiteX43" fmla="*/ 577215 w 9182100"/>
                <a:gd name="connsiteY43" fmla="*/ 332800 h 765639"/>
                <a:gd name="connsiteX44" fmla="*/ 394907 w 9182100"/>
                <a:gd name="connsiteY44" fmla="*/ 305463 h 765639"/>
                <a:gd name="connsiteX45" fmla="*/ 211265 w 9182100"/>
                <a:gd name="connsiteY45" fmla="*/ 261363 h 765639"/>
                <a:gd name="connsiteX46" fmla="*/ 17526 w 9182100"/>
                <a:gd name="connsiteY46" fmla="*/ 204880 h 765639"/>
                <a:gd name="connsiteX47" fmla="*/ 0 w 9182100"/>
                <a:gd name="connsiteY47" fmla="*/ 199927 h 765639"/>
                <a:gd name="connsiteX48" fmla="*/ 0 w 9182100"/>
                <a:gd name="connsiteY48" fmla="*/ 526920 h 765639"/>
                <a:gd name="connsiteX49" fmla="*/ 100298 w 9182100"/>
                <a:gd name="connsiteY49" fmla="*/ 571973 h 765639"/>
                <a:gd name="connsiteX50" fmla="*/ 301562 w 9182100"/>
                <a:gd name="connsiteY50" fmla="*/ 649697 h 765639"/>
                <a:gd name="connsiteX51" fmla="*/ 731044 w 9182100"/>
                <a:gd name="connsiteY51" fmla="*/ 746947 h 765639"/>
                <a:gd name="connsiteX52" fmla="*/ 1168241 w 9182100"/>
                <a:gd name="connsiteY52" fmla="*/ 762759 h 765639"/>
                <a:gd name="connsiteX53" fmla="*/ 1596581 w 9182100"/>
                <a:gd name="connsiteY53" fmla="*/ 716944 h 765639"/>
                <a:gd name="connsiteX54" fmla="*/ 1701641 w 9182100"/>
                <a:gd name="connsiteY54" fmla="*/ 697894 h 765639"/>
                <a:gd name="connsiteX55" fmla="*/ 1752124 w 9182100"/>
                <a:gd name="connsiteY55" fmla="*/ 688273 h 765639"/>
                <a:gd name="connsiteX56" fmla="*/ 1797939 w 9182100"/>
                <a:gd name="connsiteY56" fmla="*/ 679891 h 765639"/>
                <a:gd name="connsiteX57" fmla="*/ 1988630 w 9182100"/>
                <a:gd name="connsiteY57" fmla="*/ 649316 h 765639"/>
                <a:gd name="connsiteX58" fmla="*/ 2376297 w 9182100"/>
                <a:gd name="connsiteY58" fmla="*/ 601691 h 765639"/>
                <a:gd name="connsiteX59" fmla="*/ 2570416 w 9182100"/>
                <a:gd name="connsiteY59" fmla="*/ 584165 h 765639"/>
                <a:gd name="connsiteX60" fmla="*/ 2764155 w 9182100"/>
                <a:gd name="connsiteY60" fmla="*/ 571497 h 765639"/>
                <a:gd name="connsiteX61" fmla="*/ 2956941 w 9182100"/>
                <a:gd name="connsiteY61" fmla="*/ 564163 h 765639"/>
                <a:gd name="connsiteX62" fmla="*/ 3148298 w 9182100"/>
                <a:gd name="connsiteY62" fmla="*/ 562639 h 765639"/>
                <a:gd name="connsiteX63" fmla="*/ 3337274 w 9182100"/>
                <a:gd name="connsiteY63" fmla="*/ 568544 h 765639"/>
                <a:gd name="connsiteX64" fmla="*/ 3522345 w 9182100"/>
                <a:gd name="connsiteY64" fmla="*/ 583308 h 765639"/>
                <a:gd name="connsiteX65" fmla="*/ 3567779 w 9182100"/>
                <a:gd name="connsiteY65" fmla="*/ 588642 h 765639"/>
                <a:gd name="connsiteX66" fmla="*/ 3613785 w 9182100"/>
                <a:gd name="connsiteY66" fmla="*/ 594357 h 765639"/>
                <a:gd name="connsiteX67" fmla="*/ 3713798 w 9182100"/>
                <a:gd name="connsiteY67" fmla="*/ 607882 h 765639"/>
                <a:gd name="connsiteX68" fmla="*/ 3913823 w 9182100"/>
                <a:gd name="connsiteY68" fmla="*/ 634838 h 765639"/>
                <a:gd name="connsiteX69" fmla="*/ 4315873 w 9182100"/>
                <a:gd name="connsiteY69" fmla="*/ 686273 h 765639"/>
                <a:gd name="connsiteX70" fmla="*/ 4517422 w 9182100"/>
                <a:gd name="connsiteY70" fmla="*/ 710086 h 765639"/>
                <a:gd name="connsiteX71" fmla="*/ 4728972 w 9182100"/>
                <a:gd name="connsiteY71" fmla="*/ 731422 h 765639"/>
                <a:gd name="connsiteX72" fmla="*/ 5162931 w 9182100"/>
                <a:gd name="connsiteY72" fmla="*/ 744185 h 765639"/>
                <a:gd name="connsiteX73" fmla="*/ 5594033 w 9182100"/>
                <a:gd name="connsiteY73" fmla="*/ 706466 h 765639"/>
                <a:gd name="connsiteX74" fmla="*/ 5982939 w 9182100"/>
                <a:gd name="connsiteY74" fmla="*/ 655793 h 765639"/>
                <a:gd name="connsiteX75" fmla="*/ 6075045 w 9182100"/>
                <a:gd name="connsiteY75" fmla="*/ 648459 h 765639"/>
                <a:gd name="connsiteX76" fmla="*/ 6167819 w 9182100"/>
                <a:gd name="connsiteY76" fmla="*/ 643887 h 765639"/>
                <a:gd name="connsiteX77" fmla="*/ 6361081 w 9182100"/>
                <a:gd name="connsiteY77" fmla="*/ 639124 h 765639"/>
                <a:gd name="connsiteX78" fmla="*/ 6757321 w 9182100"/>
                <a:gd name="connsiteY78" fmla="*/ 640458 h 765639"/>
                <a:gd name="connsiteX79" fmla="*/ 7156704 w 9182100"/>
                <a:gd name="connsiteY79" fmla="*/ 649030 h 765639"/>
                <a:gd name="connsiteX80" fmla="*/ 7556373 w 9182100"/>
                <a:gd name="connsiteY80" fmla="*/ 662365 h 765639"/>
                <a:gd name="connsiteX81" fmla="*/ 7952328 w 9182100"/>
                <a:gd name="connsiteY81" fmla="*/ 682177 h 765639"/>
                <a:gd name="connsiteX82" fmla="*/ 8000714 w 9182100"/>
                <a:gd name="connsiteY82" fmla="*/ 685511 h 765639"/>
                <a:gd name="connsiteX83" fmla="*/ 8047196 w 9182100"/>
                <a:gd name="connsiteY83" fmla="*/ 689416 h 765639"/>
                <a:gd name="connsiteX84" fmla="*/ 8097965 w 9182100"/>
                <a:gd name="connsiteY84" fmla="*/ 693893 h 765639"/>
                <a:gd name="connsiteX85" fmla="*/ 8152733 w 9182100"/>
                <a:gd name="connsiteY85" fmla="*/ 697894 h 765639"/>
                <a:gd name="connsiteX86" fmla="*/ 8363903 w 9182100"/>
                <a:gd name="connsiteY86" fmla="*/ 705133 h 765639"/>
                <a:gd name="connsiteX87" fmla="*/ 8777764 w 9182100"/>
                <a:gd name="connsiteY87" fmla="*/ 698084 h 765639"/>
                <a:gd name="connsiteX88" fmla="*/ 9182005 w 9182100"/>
                <a:gd name="connsiteY88" fmla="*/ 668366 h 765639"/>
                <a:gd name="connsiteX89" fmla="*/ 9182005 w 9182100"/>
                <a:gd name="connsiteY89" fmla="*/ 351088 h 765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9182100" h="765639">
                  <a:moveTo>
                    <a:pt x="9182100" y="351088"/>
                  </a:moveTo>
                  <a:cubicBezTo>
                    <a:pt x="9180862" y="351088"/>
                    <a:pt x="9179719" y="350993"/>
                    <a:pt x="9178480" y="350993"/>
                  </a:cubicBezTo>
                  <a:cubicBezTo>
                    <a:pt x="9047607" y="346421"/>
                    <a:pt x="8915591" y="337944"/>
                    <a:pt x="8783955" y="327561"/>
                  </a:cubicBezTo>
                  <a:cubicBezTo>
                    <a:pt x="8652320" y="316894"/>
                    <a:pt x="8520589" y="304416"/>
                    <a:pt x="8390763" y="288795"/>
                  </a:cubicBezTo>
                  <a:cubicBezTo>
                    <a:pt x="8325898" y="281175"/>
                    <a:pt x="8261509" y="272602"/>
                    <a:pt x="8199502" y="262601"/>
                  </a:cubicBezTo>
                  <a:cubicBezTo>
                    <a:pt x="8184070" y="260029"/>
                    <a:pt x="8168831" y="257553"/>
                    <a:pt x="8153972" y="254886"/>
                  </a:cubicBezTo>
                  <a:lnTo>
                    <a:pt x="8131588" y="250790"/>
                  </a:lnTo>
                  <a:lnTo>
                    <a:pt x="8104632" y="246504"/>
                  </a:lnTo>
                  <a:cubicBezTo>
                    <a:pt x="8086725" y="243741"/>
                    <a:pt x="8068247" y="240598"/>
                    <a:pt x="8050911" y="238217"/>
                  </a:cubicBezTo>
                  <a:lnTo>
                    <a:pt x="7998810" y="230978"/>
                  </a:lnTo>
                  <a:cubicBezTo>
                    <a:pt x="7860697" y="212023"/>
                    <a:pt x="7725633" y="198021"/>
                    <a:pt x="7589902" y="183925"/>
                  </a:cubicBezTo>
                  <a:cubicBezTo>
                    <a:pt x="7454360" y="170304"/>
                    <a:pt x="7319010" y="158779"/>
                    <a:pt x="7183469" y="147634"/>
                  </a:cubicBezTo>
                  <a:cubicBezTo>
                    <a:pt x="7047929" y="137252"/>
                    <a:pt x="6912198" y="127632"/>
                    <a:pt x="6775990" y="119821"/>
                  </a:cubicBezTo>
                  <a:cubicBezTo>
                    <a:pt x="6639592" y="112582"/>
                    <a:pt x="6503194" y="105439"/>
                    <a:pt x="6364795" y="102391"/>
                  </a:cubicBezTo>
                  <a:cubicBezTo>
                    <a:pt x="6295263" y="101057"/>
                    <a:pt x="6225826" y="99819"/>
                    <a:pt x="6154293" y="100581"/>
                  </a:cubicBezTo>
                  <a:cubicBezTo>
                    <a:pt x="6136577" y="100581"/>
                    <a:pt x="6118860" y="100581"/>
                    <a:pt x="6100287" y="101343"/>
                  </a:cubicBezTo>
                  <a:cubicBezTo>
                    <a:pt x="6081903" y="101819"/>
                    <a:pt x="6063615" y="102486"/>
                    <a:pt x="6045327" y="103438"/>
                  </a:cubicBezTo>
                  <a:cubicBezTo>
                    <a:pt x="6008656" y="104962"/>
                    <a:pt x="5972175" y="107439"/>
                    <a:pt x="5935980" y="110296"/>
                  </a:cubicBezTo>
                  <a:cubicBezTo>
                    <a:pt x="5790724" y="121631"/>
                    <a:pt x="5651659" y="142110"/>
                    <a:pt x="5523357" y="157635"/>
                  </a:cubicBezTo>
                  <a:cubicBezTo>
                    <a:pt x="5394484" y="173542"/>
                    <a:pt x="5273040" y="183543"/>
                    <a:pt x="5149882" y="185639"/>
                  </a:cubicBezTo>
                  <a:cubicBezTo>
                    <a:pt x="5027010" y="187925"/>
                    <a:pt x="4902803" y="182210"/>
                    <a:pt x="4777073" y="170685"/>
                  </a:cubicBezTo>
                  <a:lnTo>
                    <a:pt x="4729925" y="166208"/>
                  </a:lnTo>
                  <a:lnTo>
                    <a:pt x="4682585" y="161064"/>
                  </a:lnTo>
                  <a:cubicBezTo>
                    <a:pt x="4666869" y="159445"/>
                    <a:pt x="4650963" y="157350"/>
                    <a:pt x="4635151" y="155445"/>
                  </a:cubicBezTo>
                  <a:lnTo>
                    <a:pt x="4611434" y="152492"/>
                  </a:lnTo>
                  <a:cubicBezTo>
                    <a:pt x="4603623" y="151539"/>
                    <a:pt x="4595622" y="150587"/>
                    <a:pt x="4587145" y="149349"/>
                  </a:cubicBezTo>
                  <a:lnTo>
                    <a:pt x="4387977" y="122774"/>
                  </a:lnTo>
                  <a:lnTo>
                    <a:pt x="3989356" y="68577"/>
                  </a:lnTo>
                  <a:lnTo>
                    <a:pt x="3789140" y="42192"/>
                  </a:lnTo>
                  <a:lnTo>
                    <a:pt x="3689033" y="29143"/>
                  </a:lnTo>
                  <a:lnTo>
                    <a:pt x="3634835" y="22571"/>
                  </a:lnTo>
                  <a:cubicBezTo>
                    <a:pt x="3616452" y="20285"/>
                    <a:pt x="3598069" y="18380"/>
                    <a:pt x="3579876" y="16856"/>
                  </a:cubicBezTo>
                  <a:cubicBezTo>
                    <a:pt x="3433667" y="3140"/>
                    <a:pt x="3289840" y="-1622"/>
                    <a:pt x="3147441" y="473"/>
                  </a:cubicBezTo>
                  <a:cubicBezTo>
                    <a:pt x="3005138" y="2283"/>
                    <a:pt x="2864263" y="10188"/>
                    <a:pt x="2724722" y="22857"/>
                  </a:cubicBezTo>
                  <a:cubicBezTo>
                    <a:pt x="2445353" y="48098"/>
                    <a:pt x="2171129" y="90198"/>
                    <a:pt x="1898428" y="147730"/>
                  </a:cubicBezTo>
                  <a:cubicBezTo>
                    <a:pt x="1830134" y="162208"/>
                    <a:pt x="1762030" y="177448"/>
                    <a:pt x="1692878" y="195069"/>
                  </a:cubicBezTo>
                  <a:lnTo>
                    <a:pt x="1640205" y="208785"/>
                  </a:lnTo>
                  <a:lnTo>
                    <a:pt x="1592294" y="221643"/>
                  </a:lnTo>
                  <a:cubicBezTo>
                    <a:pt x="1561624" y="229740"/>
                    <a:pt x="1530858" y="238503"/>
                    <a:pt x="1500092" y="245551"/>
                  </a:cubicBezTo>
                  <a:cubicBezTo>
                    <a:pt x="1377125" y="276412"/>
                    <a:pt x="1253490" y="300987"/>
                    <a:pt x="1130046" y="318227"/>
                  </a:cubicBezTo>
                  <a:cubicBezTo>
                    <a:pt x="1068229" y="326895"/>
                    <a:pt x="1006602" y="333086"/>
                    <a:pt x="944880" y="337658"/>
                  </a:cubicBezTo>
                  <a:cubicBezTo>
                    <a:pt x="914114" y="339277"/>
                    <a:pt x="883253" y="341563"/>
                    <a:pt x="852583" y="341944"/>
                  </a:cubicBezTo>
                  <a:cubicBezTo>
                    <a:pt x="821817" y="343278"/>
                    <a:pt x="791147" y="342992"/>
                    <a:pt x="760476" y="343087"/>
                  </a:cubicBezTo>
                  <a:cubicBezTo>
                    <a:pt x="699230" y="342135"/>
                    <a:pt x="638175" y="338706"/>
                    <a:pt x="577215" y="332800"/>
                  </a:cubicBezTo>
                  <a:cubicBezTo>
                    <a:pt x="516255" y="326895"/>
                    <a:pt x="455771" y="317179"/>
                    <a:pt x="394907" y="305463"/>
                  </a:cubicBezTo>
                  <a:cubicBezTo>
                    <a:pt x="334137" y="293557"/>
                    <a:pt x="273368" y="278412"/>
                    <a:pt x="211265" y="261363"/>
                  </a:cubicBezTo>
                  <a:cubicBezTo>
                    <a:pt x="149066" y="244123"/>
                    <a:pt x="85820" y="224310"/>
                    <a:pt x="17526" y="204880"/>
                  </a:cubicBezTo>
                  <a:cubicBezTo>
                    <a:pt x="11716" y="203165"/>
                    <a:pt x="5906" y="201546"/>
                    <a:pt x="0" y="199927"/>
                  </a:cubicBezTo>
                  <a:lnTo>
                    <a:pt x="0" y="526920"/>
                  </a:lnTo>
                  <a:cubicBezTo>
                    <a:pt x="32576" y="541874"/>
                    <a:pt x="66104" y="557114"/>
                    <a:pt x="100298" y="571973"/>
                  </a:cubicBezTo>
                  <a:cubicBezTo>
                    <a:pt x="164973" y="600167"/>
                    <a:pt x="232410" y="626456"/>
                    <a:pt x="301562" y="649697"/>
                  </a:cubicBezTo>
                  <a:cubicBezTo>
                    <a:pt x="439865" y="696655"/>
                    <a:pt x="585216" y="728754"/>
                    <a:pt x="731044" y="746947"/>
                  </a:cubicBezTo>
                  <a:cubicBezTo>
                    <a:pt x="876967" y="764664"/>
                    <a:pt x="1023652" y="769426"/>
                    <a:pt x="1168241" y="762759"/>
                  </a:cubicBezTo>
                  <a:cubicBezTo>
                    <a:pt x="1313021" y="756663"/>
                    <a:pt x="1455896" y="740185"/>
                    <a:pt x="1596581" y="716944"/>
                  </a:cubicBezTo>
                  <a:cubicBezTo>
                    <a:pt x="1632014" y="711610"/>
                    <a:pt x="1666685" y="704371"/>
                    <a:pt x="1701641" y="697894"/>
                  </a:cubicBezTo>
                  <a:lnTo>
                    <a:pt x="1752124" y="688273"/>
                  </a:lnTo>
                  <a:lnTo>
                    <a:pt x="1797939" y="679891"/>
                  </a:lnTo>
                  <a:cubicBezTo>
                    <a:pt x="1860328" y="669128"/>
                    <a:pt x="1924431" y="658746"/>
                    <a:pt x="1988630" y="649316"/>
                  </a:cubicBezTo>
                  <a:cubicBezTo>
                    <a:pt x="2117217" y="630838"/>
                    <a:pt x="2246852" y="614645"/>
                    <a:pt x="2376297" y="601691"/>
                  </a:cubicBezTo>
                  <a:cubicBezTo>
                    <a:pt x="2441067" y="595214"/>
                    <a:pt x="2505742" y="589118"/>
                    <a:pt x="2570416" y="584165"/>
                  </a:cubicBezTo>
                  <a:cubicBezTo>
                    <a:pt x="2635091" y="579402"/>
                    <a:pt x="2699671" y="574831"/>
                    <a:pt x="2764155" y="571497"/>
                  </a:cubicBezTo>
                  <a:cubicBezTo>
                    <a:pt x="2828639" y="568068"/>
                    <a:pt x="2892933" y="565401"/>
                    <a:pt x="2956941" y="564163"/>
                  </a:cubicBezTo>
                  <a:cubicBezTo>
                    <a:pt x="3021045" y="562353"/>
                    <a:pt x="3084766" y="561972"/>
                    <a:pt x="3148298" y="562639"/>
                  </a:cubicBezTo>
                  <a:cubicBezTo>
                    <a:pt x="3211735" y="563305"/>
                    <a:pt x="3274695" y="565591"/>
                    <a:pt x="3337274" y="568544"/>
                  </a:cubicBezTo>
                  <a:cubicBezTo>
                    <a:pt x="3399568" y="572259"/>
                    <a:pt x="3461671" y="576259"/>
                    <a:pt x="3522345" y="583308"/>
                  </a:cubicBezTo>
                  <a:cubicBezTo>
                    <a:pt x="3537680" y="584737"/>
                    <a:pt x="3552730" y="586737"/>
                    <a:pt x="3567779" y="588642"/>
                  </a:cubicBezTo>
                  <a:lnTo>
                    <a:pt x="3613785" y="594357"/>
                  </a:lnTo>
                  <a:lnTo>
                    <a:pt x="3713798" y="607882"/>
                  </a:lnTo>
                  <a:lnTo>
                    <a:pt x="3913823" y="634838"/>
                  </a:lnTo>
                  <a:cubicBezTo>
                    <a:pt x="4047268" y="652078"/>
                    <a:pt x="4180904" y="670366"/>
                    <a:pt x="4315873" y="686273"/>
                  </a:cubicBezTo>
                  <a:lnTo>
                    <a:pt x="4517422" y="710086"/>
                  </a:lnTo>
                  <a:cubicBezTo>
                    <a:pt x="4586573" y="717896"/>
                    <a:pt x="4657916" y="725992"/>
                    <a:pt x="4728972" y="731422"/>
                  </a:cubicBezTo>
                  <a:cubicBezTo>
                    <a:pt x="4871371" y="743042"/>
                    <a:pt x="5016627" y="748376"/>
                    <a:pt x="5162931" y="744185"/>
                  </a:cubicBezTo>
                  <a:cubicBezTo>
                    <a:pt x="5308949" y="740566"/>
                    <a:pt x="5456111" y="725611"/>
                    <a:pt x="5594033" y="706466"/>
                  </a:cubicBezTo>
                  <a:cubicBezTo>
                    <a:pt x="5732621" y="687511"/>
                    <a:pt x="5859876" y="667033"/>
                    <a:pt x="5982939" y="655793"/>
                  </a:cubicBezTo>
                  <a:cubicBezTo>
                    <a:pt x="6013799" y="652936"/>
                    <a:pt x="6044375" y="650364"/>
                    <a:pt x="6075045" y="648459"/>
                  </a:cubicBezTo>
                  <a:cubicBezTo>
                    <a:pt x="6105906" y="646363"/>
                    <a:pt x="6135529" y="645125"/>
                    <a:pt x="6167819" y="643887"/>
                  </a:cubicBezTo>
                  <a:cubicBezTo>
                    <a:pt x="6230779" y="641125"/>
                    <a:pt x="6295930" y="640077"/>
                    <a:pt x="6361081" y="639124"/>
                  </a:cubicBezTo>
                  <a:cubicBezTo>
                    <a:pt x="6491955" y="637981"/>
                    <a:pt x="6624638" y="638553"/>
                    <a:pt x="6757321" y="640458"/>
                  </a:cubicBezTo>
                  <a:cubicBezTo>
                    <a:pt x="6890195" y="642553"/>
                    <a:pt x="7023449" y="645030"/>
                    <a:pt x="7156704" y="649030"/>
                  </a:cubicBezTo>
                  <a:cubicBezTo>
                    <a:pt x="7289959" y="652650"/>
                    <a:pt x="7423404" y="656841"/>
                    <a:pt x="7556373" y="662365"/>
                  </a:cubicBezTo>
                  <a:cubicBezTo>
                    <a:pt x="7689152" y="667509"/>
                    <a:pt x="7822502" y="673986"/>
                    <a:pt x="7952328" y="682177"/>
                  </a:cubicBezTo>
                  <a:lnTo>
                    <a:pt x="8000714" y="685511"/>
                  </a:lnTo>
                  <a:cubicBezTo>
                    <a:pt x="8016811" y="686654"/>
                    <a:pt x="8031670" y="688178"/>
                    <a:pt x="8047196" y="689416"/>
                  </a:cubicBezTo>
                  <a:lnTo>
                    <a:pt x="8097965" y="693893"/>
                  </a:lnTo>
                  <a:cubicBezTo>
                    <a:pt x="8116539" y="695417"/>
                    <a:pt x="8134731" y="696846"/>
                    <a:pt x="8152733" y="697894"/>
                  </a:cubicBezTo>
                  <a:cubicBezTo>
                    <a:pt x="8224647" y="701989"/>
                    <a:pt x="8294465" y="704085"/>
                    <a:pt x="8363903" y="705133"/>
                  </a:cubicBezTo>
                  <a:cubicBezTo>
                    <a:pt x="8502777" y="706657"/>
                    <a:pt x="8640223" y="704180"/>
                    <a:pt x="8777764" y="698084"/>
                  </a:cubicBezTo>
                  <a:cubicBezTo>
                    <a:pt x="8912352" y="692083"/>
                    <a:pt x="9046845" y="682749"/>
                    <a:pt x="9182005" y="668366"/>
                  </a:cubicBezTo>
                  <a:lnTo>
                    <a:pt x="9182005" y="351088"/>
                  </a:lnTo>
                  <a:close/>
                </a:path>
              </a:pathLst>
            </a:custGeom>
            <a:solidFill>
              <a:schemeClr val="bg1">
                <a:alpha val="30000"/>
              </a:schemeClr>
            </a:solidFill>
            <a:ln w="9525" cap="flat">
              <a:noFill/>
              <a:prstDash val="solid"/>
              <a:miter/>
            </a:ln>
          </p:spPr>
          <p:txBody>
            <a:bodyPr rtlCol="0" anchor="ctr"/>
            <a:lstStyle/>
            <a:p>
              <a:endParaRPr lang="en-US"/>
            </a:p>
          </p:txBody>
        </p:sp>
      </p:grpSp>
      <p:sp>
        <p:nvSpPr>
          <p:cNvPr id="6" name="TextBox 5">
            <a:extLst>
              <a:ext uri="{FF2B5EF4-FFF2-40B4-BE49-F238E27FC236}">
                <a16:creationId xmlns:a16="http://schemas.microsoft.com/office/drawing/2014/main" id="{BAF9CF63-60B4-F43A-B390-0DC1D9593594}"/>
              </a:ext>
            </a:extLst>
          </p:cNvPr>
          <p:cNvSpPr txBox="1"/>
          <p:nvPr/>
        </p:nvSpPr>
        <p:spPr>
          <a:xfrm>
            <a:off x="10005184" y="4001404"/>
            <a:ext cx="2186816"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4" tooltip="https://deepu.tech/my-vr-gaming-pc-build/">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5" tooltip="https://creativecommons.org/licenses/by/3.0/">
                  <a:extLst>
                    <a:ext uri="{A12FA001-AC4F-418D-AE19-62706E023703}">
                      <ahyp:hlinkClr xmlns:ahyp="http://schemas.microsoft.com/office/drawing/2018/hyperlinkcolor" val="tx"/>
                    </a:ext>
                  </a:extLst>
                </a:hlinkClick>
              </a:rPr>
              <a:t>CC BY</a:t>
            </a:r>
            <a:endParaRPr lang="en-US" sz="700">
              <a:solidFill>
                <a:srgbClr val="FFFFFF"/>
              </a:solidFill>
            </a:endParaRPr>
          </a:p>
        </p:txBody>
      </p:sp>
    </p:spTree>
    <p:extLst>
      <p:ext uri="{BB962C8B-B14F-4D97-AF65-F5344CB8AC3E}">
        <p14:creationId xmlns:p14="http://schemas.microsoft.com/office/powerpoint/2010/main" val="334411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1095953A-7DC0-3F46-6E96-31FBC9B1A09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760503" y="-18309"/>
            <a:ext cx="4438566" cy="6883029"/>
            <a:chOff x="7760503" y="-18309"/>
            <a:chExt cx="4438566" cy="6883029"/>
          </a:xfrm>
        </p:grpSpPr>
        <p:sp>
          <p:nvSpPr>
            <p:cNvPr id="12" name="Rectangle 11">
              <a:extLst>
                <a:ext uri="{FF2B5EF4-FFF2-40B4-BE49-F238E27FC236}">
                  <a16:creationId xmlns:a16="http://schemas.microsoft.com/office/drawing/2014/main" id="{707A3D96-0FAB-1097-EDDA-3FEF83BF36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0512" y="-11580"/>
              <a:ext cx="4431490" cy="6876300"/>
            </a:xfrm>
            <a:prstGeom prst="rect">
              <a:avLst/>
            </a:prstGeom>
            <a:gradFill>
              <a:gsLst>
                <a:gs pos="7000">
                  <a:schemeClr val="accent2"/>
                </a:gs>
                <a:gs pos="100000">
                  <a:schemeClr val="accent5"/>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9EAB96BF-DFB3-4E65-F857-5FB098087B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7760503" y="1713600"/>
              <a:ext cx="4431496" cy="5144400"/>
            </a:xfrm>
            <a:prstGeom prst="rect">
              <a:avLst/>
            </a:prstGeom>
            <a:gradFill flip="none" rotWithShape="1">
              <a:gsLst>
                <a:gs pos="0">
                  <a:schemeClr val="accent5">
                    <a:lumMod val="75000"/>
                  </a:schemeClr>
                </a:gs>
                <a:gs pos="60000">
                  <a:schemeClr val="accent5">
                    <a:lumMod val="60000"/>
                    <a:lumOff val="40000"/>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4" name="Rectangle 13">
              <a:extLst>
                <a:ext uri="{FF2B5EF4-FFF2-40B4-BE49-F238E27FC236}">
                  <a16:creationId xmlns:a16="http://schemas.microsoft.com/office/drawing/2014/main" id="{1F350EA2-C795-0DD6-A39B-C920189404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0509" y="-11586"/>
              <a:ext cx="3264743" cy="6876300"/>
            </a:xfrm>
            <a:prstGeom prst="rect">
              <a:avLst/>
            </a:prstGeom>
            <a:gradFill flip="none" rotWithShape="1">
              <a:gsLst>
                <a:gs pos="3000">
                  <a:schemeClr val="accent2">
                    <a:lumMod val="60000"/>
                    <a:lumOff val="40000"/>
                    <a:alpha val="78000"/>
                  </a:schemeClr>
                </a:gs>
                <a:gs pos="42000">
                  <a:schemeClr val="accent2">
                    <a:alpha val="0"/>
                  </a:schemeClr>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4AC1597-691C-C2BF-535E-B9DBBAA761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6547151" y="1202115"/>
              <a:ext cx="6872341" cy="4431494"/>
            </a:xfrm>
            <a:prstGeom prst="rect">
              <a:avLst/>
            </a:prstGeom>
            <a:gradFill>
              <a:gsLst>
                <a:gs pos="0">
                  <a:schemeClr val="accent5">
                    <a:alpha val="86000"/>
                  </a:schemeClr>
                </a:gs>
                <a:gs pos="57000">
                  <a:schemeClr val="accent2">
                    <a:alpha val="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8911B1F0-2FA8-8CD3-A2A0-3C3D029906E1}"/>
              </a:ext>
            </a:extLst>
          </p:cNvPr>
          <p:cNvSpPr>
            <a:spLocks noGrp="1"/>
          </p:cNvSpPr>
          <p:nvPr>
            <p:ph type="title"/>
          </p:nvPr>
        </p:nvSpPr>
        <p:spPr>
          <a:xfrm>
            <a:off x="8328214" y="1489363"/>
            <a:ext cx="3310215" cy="2987269"/>
          </a:xfrm>
        </p:spPr>
        <p:txBody>
          <a:bodyPr vert="horz" lIns="91440" tIns="45720" rIns="91440" bIns="45720" rtlCol="0" anchor="t">
            <a:normAutofit/>
          </a:bodyPr>
          <a:lstStyle/>
          <a:p>
            <a:r>
              <a:rPr lang="en-US" sz="3200" b="1" i="1" u="sng" kern="1200" dirty="0">
                <a:solidFill>
                  <a:srgbClr val="FFFFFF"/>
                </a:solidFill>
                <a:effectLst>
                  <a:outerShdw blurRad="38100" dist="38100" dir="2700000" algn="tl">
                    <a:srgbClr val="000000">
                      <a:alpha val="43137"/>
                    </a:srgbClr>
                  </a:outerShdw>
                </a:effectLst>
                <a:latin typeface="+mj-lt"/>
                <a:ea typeface="+mj-ea"/>
                <a:cs typeface="+mj-cs"/>
              </a:rPr>
              <a:t>Citations</a:t>
            </a:r>
            <a:br>
              <a:rPr lang="en-US" sz="3200" b="1" i="1" u="sng" kern="1200" dirty="0">
                <a:solidFill>
                  <a:srgbClr val="FFFFFF"/>
                </a:solidFill>
                <a:effectLst>
                  <a:outerShdw blurRad="38100" dist="38100" dir="2700000" algn="tl">
                    <a:srgbClr val="000000">
                      <a:alpha val="43137"/>
                    </a:srgbClr>
                  </a:outerShdw>
                </a:effectLst>
                <a:latin typeface="+mj-lt"/>
                <a:ea typeface="+mj-ea"/>
                <a:cs typeface="+mj-cs"/>
              </a:rPr>
            </a:br>
            <a:br>
              <a:rPr lang="en-US" sz="3200" b="1" i="1" u="sng" kern="1200" dirty="0">
                <a:solidFill>
                  <a:srgbClr val="FFFFFF"/>
                </a:solidFill>
                <a:effectLst>
                  <a:outerShdw blurRad="38100" dist="38100" dir="2700000" algn="tl">
                    <a:srgbClr val="000000">
                      <a:alpha val="43137"/>
                    </a:srgbClr>
                  </a:outerShdw>
                </a:effectLst>
                <a:latin typeface="+mj-lt"/>
                <a:ea typeface="+mj-ea"/>
                <a:cs typeface="+mj-cs"/>
              </a:rPr>
            </a:br>
            <a:r>
              <a:rPr lang="en-US" sz="1800" dirty="0">
                <a:effectLst/>
              </a:rPr>
              <a:t>Burek, John. “How to Build a PC: The Ultimate Beginner’s Guide.” </a:t>
            </a:r>
            <a:r>
              <a:rPr lang="en-US" sz="1800" i="1" dirty="0">
                <a:effectLst/>
              </a:rPr>
              <a:t>PCMAG</a:t>
            </a:r>
            <a:r>
              <a:rPr lang="en-US" sz="1800" dirty="0">
                <a:effectLst/>
              </a:rPr>
              <a:t>, 26 May 2024, www.pcmag.com/how-to/how-to-build-a-pc-the-ultimate-beginners-guide</a:t>
            </a:r>
            <a:r>
              <a:rPr lang="en-US" sz="1200" dirty="0">
                <a:effectLst/>
              </a:rPr>
              <a:t>. </a:t>
            </a:r>
            <a:br>
              <a:rPr lang="en-US" sz="1200" dirty="0">
                <a:effectLst/>
              </a:rPr>
            </a:br>
            <a:endParaRPr lang="en-US" sz="3200" b="1" i="1" u="sng" kern="1200" dirty="0">
              <a:solidFill>
                <a:srgbClr val="FFFFFF"/>
              </a:solidFill>
              <a:effectLst>
                <a:outerShdw blurRad="38100" dist="38100" dir="2700000" algn="tl">
                  <a:srgbClr val="000000">
                    <a:alpha val="43137"/>
                  </a:srgbClr>
                </a:outerShdw>
              </a:effectLst>
              <a:latin typeface="+mj-lt"/>
              <a:ea typeface="+mj-ea"/>
              <a:cs typeface="+mj-cs"/>
            </a:endParaRPr>
          </a:p>
        </p:txBody>
      </p:sp>
      <p:pic>
        <p:nvPicPr>
          <p:cNvPr id="5" name="Picture 4" descr="A red and black background with white text&#10;&#10;Description automatically generated">
            <a:extLst>
              <a:ext uri="{FF2B5EF4-FFF2-40B4-BE49-F238E27FC236}">
                <a16:creationId xmlns:a16="http://schemas.microsoft.com/office/drawing/2014/main" id="{4688EA8B-9036-BDF1-6A1B-57B72CEAFFA6}"/>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21205" y="-28996"/>
            <a:ext cx="7753436" cy="6854033"/>
          </a:xfrm>
          <a:prstGeom prst="rect">
            <a:avLst/>
          </a:prstGeom>
        </p:spPr>
      </p:pic>
    </p:spTree>
    <p:extLst>
      <p:ext uri="{BB962C8B-B14F-4D97-AF65-F5344CB8AC3E}">
        <p14:creationId xmlns:p14="http://schemas.microsoft.com/office/powerpoint/2010/main" val="5746090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723C66ED-DBBF-12CA-7F5E-813E0E7D036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7622"/>
            <a:ext cx="12192000" cy="6894986"/>
            <a:chOff x="0" y="-7622"/>
            <a:chExt cx="12192000" cy="6894986"/>
          </a:xfrm>
        </p:grpSpPr>
        <p:sp>
          <p:nvSpPr>
            <p:cNvPr id="26" name="Rectangle 25">
              <a:extLst>
                <a:ext uri="{FF2B5EF4-FFF2-40B4-BE49-F238E27FC236}">
                  <a16:creationId xmlns:a16="http://schemas.microsoft.com/office/drawing/2014/main" id="{E3002B52-2669-1ED7-2E0F-0627FC31DF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7621"/>
              <a:ext cx="12192000" cy="6887364"/>
            </a:xfrm>
            <a:prstGeom prst="rect">
              <a:avLst/>
            </a:prstGeom>
            <a:gradFill>
              <a:gsLst>
                <a:gs pos="8000">
                  <a:schemeClr val="accent5"/>
                </a:gs>
                <a:gs pos="100000">
                  <a:schemeClr val="accent2"/>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82E9EC0D-91EA-9D35-F655-335C580AB3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9" y="0"/>
              <a:ext cx="8216919" cy="6887364"/>
            </a:xfrm>
            <a:prstGeom prst="rect">
              <a:avLst/>
            </a:prstGeom>
            <a:gradFill flip="none" rotWithShape="1">
              <a:gsLst>
                <a:gs pos="0">
                  <a:schemeClr val="accent5">
                    <a:lumMod val="75000"/>
                    <a:alpha val="79000"/>
                  </a:schemeClr>
                </a:gs>
                <a:gs pos="40000">
                  <a:schemeClr val="accent5">
                    <a:lumMod val="60000"/>
                    <a:lumOff val="40000"/>
                    <a:alpha val="0"/>
                  </a:schemeClr>
                </a:gs>
              </a:gsLst>
              <a:lin ang="19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7770627C-B480-1145-72DC-5B59DBE048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39978" y="-7622"/>
              <a:ext cx="8451623" cy="6887367"/>
            </a:xfrm>
            <a:prstGeom prst="rect">
              <a:avLst/>
            </a:prstGeom>
            <a:gradFill>
              <a:gsLst>
                <a:gs pos="0">
                  <a:schemeClr val="accent5">
                    <a:lumMod val="75000"/>
                    <a:alpha val="67000"/>
                  </a:schemeClr>
                </a:gs>
                <a:gs pos="60000">
                  <a:schemeClr val="accent5">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E9F81D39-93D1-019C-74DC-4710F53346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9127281" y="7060"/>
              <a:ext cx="3064320" cy="6872683"/>
            </a:xfrm>
            <a:prstGeom prst="rect">
              <a:avLst/>
            </a:prstGeom>
            <a:gradFill flip="none" rotWithShape="1">
              <a:gsLst>
                <a:gs pos="0">
                  <a:schemeClr val="accent2">
                    <a:alpha val="58000"/>
                  </a:schemeClr>
                </a:gs>
                <a:gs pos="41000">
                  <a:schemeClr val="accent2">
                    <a:alpha val="0"/>
                  </a:schemeClr>
                </a:gs>
              </a:gsLst>
              <a:lin ang="1200000" scaled="0"/>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pic>
        <p:nvPicPr>
          <p:cNvPr id="19" name="Picture 18" descr="A computer monitor with a screen showing a robot">
            <a:extLst>
              <a:ext uri="{FF2B5EF4-FFF2-40B4-BE49-F238E27FC236}">
                <a16:creationId xmlns:a16="http://schemas.microsoft.com/office/drawing/2014/main" id="{648CAF00-8564-D46E-00EC-6ED93FC63BBA}"/>
              </a:ext>
            </a:extLst>
          </p:cNvPr>
          <p:cNvPicPr>
            <a:picLocks noChangeAspect="1"/>
          </p:cNvPicPr>
          <p:nvPr/>
        </p:nvPicPr>
        <p:blipFill>
          <a:blip r:embed="rId3">
            <a:alphaModFix amt="59000"/>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b="11038"/>
          <a:stretch/>
        </p:blipFill>
        <p:spPr>
          <a:xfrm>
            <a:off x="20" y="-7624"/>
            <a:ext cx="12191981" cy="6887365"/>
          </a:xfrm>
          <a:prstGeom prst="rect">
            <a:avLst/>
          </a:prstGeom>
        </p:spPr>
      </p:pic>
      <p:sp>
        <p:nvSpPr>
          <p:cNvPr id="20" name="TextBox 19">
            <a:extLst>
              <a:ext uri="{FF2B5EF4-FFF2-40B4-BE49-F238E27FC236}">
                <a16:creationId xmlns:a16="http://schemas.microsoft.com/office/drawing/2014/main" id="{7CFD10E6-045C-0FC0-C0D8-42FAA8BB53CD}"/>
              </a:ext>
            </a:extLst>
          </p:cNvPr>
          <p:cNvSpPr txBox="1"/>
          <p:nvPr/>
        </p:nvSpPr>
        <p:spPr>
          <a:xfrm>
            <a:off x="9872135" y="6679686"/>
            <a:ext cx="2319866"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4" tooltip="https://freepngimg.com/png/32972-gaming-computer-photo">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5" tooltip="https://creativecommons.org/licenses/by-nc/3.0/">
                  <a:extLst>
                    <a:ext uri="{A12FA001-AC4F-418D-AE19-62706E023703}">
                      <ahyp:hlinkClr xmlns:ahyp="http://schemas.microsoft.com/office/drawing/2018/hyperlinkcolor" val="tx"/>
                    </a:ext>
                  </a:extLst>
                </a:hlinkClick>
              </a:rPr>
              <a:t>CC BY-NC</a:t>
            </a:r>
            <a:endParaRPr lang="en-US" sz="700">
              <a:solidFill>
                <a:srgbClr val="FFFFFF"/>
              </a:solidFill>
            </a:endParaRPr>
          </a:p>
        </p:txBody>
      </p:sp>
    </p:spTree>
    <p:extLst>
      <p:ext uri="{BB962C8B-B14F-4D97-AF65-F5344CB8AC3E}">
        <p14:creationId xmlns:p14="http://schemas.microsoft.com/office/powerpoint/2010/main" val="1534910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B050"/>
        </a:solidFill>
        <a:effectLst/>
      </p:bgPr>
    </p:bg>
    <p:spTree>
      <p:nvGrpSpPr>
        <p:cNvPr id="1" name=""/>
        <p:cNvGrpSpPr/>
        <p:nvPr/>
      </p:nvGrpSpPr>
      <p:grpSpPr>
        <a:xfrm>
          <a:off x="0" y="0"/>
          <a:ext cx="0" cy="0"/>
          <a:chOff x="0" y="0"/>
          <a:chExt cx="0" cy="0"/>
        </a:xfrm>
      </p:grpSpPr>
      <p:sp useBgFill="1">
        <p:nvSpPr>
          <p:cNvPr id="41" name="Rectangle 40">
            <a:extLst>
              <a:ext uri="{FF2B5EF4-FFF2-40B4-BE49-F238E27FC236}">
                <a16:creationId xmlns:a16="http://schemas.microsoft.com/office/drawing/2014/main" id="{C497725C-6431-496A-B11C-691354780D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C5E8339-24BC-36F4-C8B1-D5345718103E}"/>
              </a:ext>
            </a:extLst>
          </p:cNvPr>
          <p:cNvSpPr>
            <a:spLocks noGrp="1"/>
          </p:cNvSpPr>
          <p:nvPr>
            <p:ph type="title"/>
          </p:nvPr>
        </p:nvSpPr>
        <p:spPr>
          <a:xfrm>
            <a:off x="1113810" y="3023754"/>
            <a:ext cx="4900144" cy="2736965"/>
          </a:xfrm>
        </p:spPr>
        <p:txBody>
          <a:bodyPr vert="horz" lIns="91440" tIns="45720" rIns="91440" bIns="45720" rtlCol="0" anchor="t">
            <a:normAutofit/>
          </a:bodyPr>
          <a:lstStyle/>
          <a:p>
            <a:r>
              <a:rPr lang="en-US" sz="5400" b="1" i="1" u="sng" kern="1200">
                <a:solidFill>
                  <a:schemeClr val="tx1"/>
                </a:solidFill>
                <a:effectLst>
                  <a:outerShdw blurRad="38100" dist="38100" dir="2700000" algn="tl">
                    <a:srgbClr val="000000">
                      <a:alpha val="43137"/>
                    </a:srgbClr>
                  </a:outerShdw>
                </a:effectLst>
                <a:latin typeface="+mj-lt"/>
                <a:ea typeface="+mj-ea"/>
                <a:cs typeface="+mj-cs"/>
              </a:rPr>
              <a:t>PRE-PLANNING/ Salary Cap</a:t>
            </a:r>
          </a:p>
        </p:txBody>
      </p:sp>
      <p:grpSp>
        <p:nvGrpSpPr>
          <p:cNvPr id="43" name="Group 42">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048031"/>
            <a:ext cx="731521" cy="673460"/>
            <a:chOff x="3940602" y="308034"/>
            <a:chExt cx="2116791" cy="3428999"/>
          </a:xfrm>
          <a:solidFill>
            <a:schemeClr val="accent4"/>
          </a:solidFill>
        </p:grpSpPr>
        <p:sp>
          <p:nvSpPr>
            <p:cNvPr id="44" name="Rectangle 43">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8" name="Rectangle 47">
            <a:extLst>
              <a:ext uri="{FF2B5EF4-FFF2-40B4-BE49-F238E27FC236}">
                <a16:creationId xmlns:a16="http://schemas.microsoft.com/office/drawing/2014/main" id="{B81933D1-5615-42C7-9C0B-4EB7105CC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B089A89A-1E9C-4761-9DFF-53C275FBF8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8000" y="257770"/>
            <a:ext cx="4837176" cy="297996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Content Placeholder 7" descr="Piggy bank illustration">
            <a:extLst>
              <a:ext uri="{FF2B5EF4-FFF2-40B4-BE49-F238E27FC236}">
                <a16:creationId xmlns:a16="http://schemas.microsoft.com/office/drawing/2014/main" id="{28E56492-2A48-47A8-FD00-4CDB7800445E}"/>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rcRect t="11199" r="-1" b="398"/>
          <a:stretch/>
        </p:blipFill>
        <p:spPr>
          <a:xfrm>
            <a:off x="7114162" y="471748"/>
            <a:ext cx="4324849" cy="2552007"/>
          </a:xfrm>
          <a:prstGeom prst="rect">
            <a:avLst/>
          </a:prstGeom>
        </p:spPr>
      </p:pic>
      <p:sp>
        <p:nvSpPr>
          <p:cNvPr id="52" name="Rectangle 51">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8000" y="3462252"/>
            <a:ext cx="4837176" cy="297996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5" descr="Close-up of blueprints">
            <a:extLst>
              <a:ext uri="{FF2B5EF4-FFF2-40B4-BE49-F238E27FC236}">
                <a16:creationId xmlns:a16="http://schemas.microsoft.com/office/drawing/2014/main" id="{BE223F1D-DE76-0B92-CC93-82311ED8AE44}"/>
              </a:ext>
            </a:extLst>
          </p:cNvPr>
          <p:cNvPicPr>
            <a:picLocks noChangeAspect="1"/>
          </p:cNvPicPr>
          <p:nvPr/>
        </p:nvPicPr>
        <p:blipFill>
          <a:blip r:embed="rId4">
            <a:extLst>
              <a:ext uri="{28A0092B-C50C-407E-A947-70E740481C1C}">
                <a14:useLocalDpi xmlns:a14="http://schemas.microsoft.com/office/drawing/2010/main" val="0"/>
              </a:ext>
            </a:extLst>
          </a:blip>
          <a:srcRect t="11599" r="-1" b="-1"/>
          <a:stretch/>
        </p:blipFill>
        <p:spPr>
          <a:xfrm>
            <a:off x="7114162" y="3676230"/>
            <a:ext cx="4324849" cy="2552007"/>
          </a:xfrm>
          <a:prstGeom prst="rect">
            <a:avLst/>
          </a:prstGeom>
        </p:spPr>
      </p:pic>
    </p:spTree>
    <p:extLst>
      <p:ext uri="{BB962C8B-B14F-4D97-AF65-F5344CB8AC3E}">
        <p14:creationId xmlns:p14="http://schemas.microsoft.com/office/powerpoint/2010/main" val="27883699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AAA3DCD-B81D-83C9-12CC-4F0CF814B107}"/>
              </a:ext>
            </a:extLst>
          </p:cNvPr>
          <p:cNvSpPr>
            <a:spLocks noGrp="1"/>
          </p:cNvSpPr>
          <p:nvPr>
            <p:ph type="title"/>
          </p:nvPr>
        </p:nvSpPr>
        <p:spPr>
          <a:xfrm>
            <a:off x="711470" y="2282415"/>
            <a:ext cx="5251316" cy="1807305"/>
          </a:xfrm>
        </p:spPr>
        <p:txBody>
          <a:bodyPr>
            <a:normAutofit/>
          </a:bodyPr>
          <a:lstStyle/>
          <a:p>
            <a:r>
              <a:rPr lang="en-US" b="1" i="1" u="sng" dirty="0">
                <a:effectLst>
                  <a:outerShdw blurRad="38100" dist="38100" dir="2700000" algn="tl">
                    <a:srgbClr val="000000">
                      <a:alpha val="43137"/>
                    </a:srgbClr>
                  </a:outerShdw>
                </a:effectLst>
              </a:rPr>
              <a:t>TOOLS</a:t>
            </a:r>
          </a:p>
        </p:txBody>
      </p:sp>
      <p:pic>
        <p:nvPicPr>
          <p:cNvPr id="5" name="Content Placeholder 4" descr="D-I-Y tools and crafts">
            <a:extLst>
              <a:ext uri="{FF2B5EF4-FFF2-40B4-BE49-F238E27FC236}">
                <a16:creationId xmlns:a16="http://schemas.microsoft.com/office/drawing/2014/main" id="{B6D36CCB-6292-0B94-26CC-794C0BA3E885}"/>
              </a:ext>
            </a:extLst>
          </p:cNvPr>
          <p:cNvPicPr>
            <a:picLocks noChangeAspect="1"/>
          </p:cNvPicPr>
          <p:nvPr/>
        </p:nvPicPr>
        <p:blipFill>
          <a:blip r:embed="rId3">
            <a:extLst>
              <a:ext uri="{28A0092B-C50C-407E-A947-70E740481C1C}">
                <a14:useLocalDpi xmlns:a14="http://schemas.microsoft.com/office/drawing/2010/main" val="0"/>
              </a:ext>
            </a:extLst>
          </a:blip>
          <a:srcRect r="41962" b="-1"/>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21550696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ECC07320-C2CA-4E29-8481-9D9E143C7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descr="A computer tower with lights&#10;&#10;Description automatically generated with medium confidence">
            <a:extLst>
              <a:ext uri="{FF2B5EF4-FFF2-40B4-BE49-F238E27FC236}">
                <a16:creationId xmlns:a16="http://schemas.microsoft.com/office/drawing/2014/main" id="{75CFC78C-0768-FB83-8D6D-3CC75C4BC8A4}"/>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t="9248" b="14285"/>
          <a:stretch/>
        </p:blipFill>
        <p:spPr>
          <a:xfrm>
            <a:off x="2522358" y="10"/>
            <a:ext cx="9669642" cy="6857990"/>
          </a:xfrm>
          <a:prstGeom prst="rect">
            <a:avLst/>
          </a:prstGeom>
        </p:spPr>
      </p:pic>
      <p:sp>
        <p:nvSpPr>
          <p:cNvPr id="13" name="Rectangle 12">
            <a:extLst>
              <a:ext uri="{FF2B5EF4-FFF2-40B4-BE49-F238E27FC236}">
                <a16:creationId xmlns:a16="http://schemas.microsoft.com/office/drawing/2014/main" id="{178FB36B-5BFE-42CA-BC60-1115E0D95E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066978" cy="6858000"/>
          </a:xfrm>
          <a:prstGeom prst="rect">
            <a:avLst/>
          </a:prstGeom>
          <a:gradFill>
            <a:gsLst>
              <a:gs pos="48000">
                <a:schemeClr val="tx1"/>
              </a:gs>
              <a:gs pos="35000">
                <a:schemeClr val="tx1">
                  <a:alpha val="77000"/>
                </a:schemeClr>
              </a:gs>
              <a:gs pos="19000">
                <a:schemeClr val="tx1">
                  <a:alpha val="38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57E6F57-D5C6-D44E-4FBD-6CC06E502A36}"/>
              </a:ext>
            </a:extLst>
          </p:cNvPr>
          <p:cNvSpPr>
            <a:spLocks noGrp="1"/>
          </p:cNvSpPr>
          <p:nvPr>
            <p:ph type="title"/>
          </p:nvPr>
        </p:nvSpPr>
        <p:spPr>
          <a:xfrm>
            <a:off x="952228" y="743447"/>
            <a:ext cx="3973385" cy="3692028"/>
          </a:xfrm>
          <a:noFill/>
        </p:spPr>
        <p:txBody>
          <a:bodyPr vert="horz" lIns="91440" tIns="45720" rIns="91440" bIns="45720" rtlCol="0" anchor="b">
            <a:normAutofit/>
          </a:bodyPr>
          <a:lstStyle/>
          <a:p>
            <a:r>
              <a:rPr lang="en-US" sz="5200" b="1" i="1" u="sng">
                <a:solidFill>
                  <a:schemeClr val="bg1"/>
                </a:solidFill>
                <a:effectLst>
                  <a:outerShdw blurRad="38100" dist="38100" dir="2700000" algn="tl">
                    <a:srgbClr val="000000">
                      <a:alpha val="43137"/>
                    </a:srgbClr>
                  </a:outerShdw>
                </a:effectLst>
              </a:rPr>
              <a:t>PC CASE</a:t>
            </a:r>
          </a:p>
        </p:txBody>
      </p:sp>
      <p:sp>
        <p:nvSpPr>
          <p:cNvPr id="6" name="TextBox 5">
            <a:extLst>
              <a:ext uri="{FF2B5EF4-FFF2-40B4-BE49-F238E27FC236}">
                <a16:creationId xmlns:a16="http://schemas.microsoft.com/office/drawing/2014/main" id="{E3FAE34B-0691-42C2-54F8-DB3206D57F90}"/>
              </a:ext>
            </a:extLst>
          </p:cNvPr>
          <p:cNvSpPr txBox="1"/>
          <p:nvPr/>
        </p:nvSpPr>
        <p:spPr>
          <a:xfrm>
            <a:off x="9884958" y="6657945"/>
            <a:ext cx="2307042"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4" tooltip="https://www.electronics-lab.com/introducing-pironman-mini-pc-case-for-raspberry-pi-4/">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5" tooltip="https://creativecommons.org/licenses/by-sa/3.0/">
                  <a:extLst>
                    <a:ext uri="{A12FA001-AC4F-418D-AE19-62706E023703}">
                      <ahyp:hlinkClr xmlns:ahyp="http://schemas.microsoft.com/office/drawing/2018/hyperlinkcolor" val="tx"/>
                    </a:ext>
                  </a:extLst>
                </a:hlinkClick>
              </a:rPr>
              <a:t>CC BY-SA</a:t>
            </a:r>
            <a:endParaRPr lang="en-US" sz="700">
              <a:solidFill>
                <a:srgbClr val="FFFFFF"/>
              </a:solidFill>
            </a:endParaRPr>
          </a:p>
        </p:txBody>
      </p:sp>
    </p:spTree>
    <p:extLst>
      <p:ext uri="{BB962C8B-B14F-4D97-AF65-F5344CB8AC3E}">
        <p14:creationId xmlns:p14="http://schemas.microsoft.com/office/powerpoint/2010/main" val="2029625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ECC07320-C2CA-4E29-8481-9D9E143C7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Content Placeholder 4" descr="Interior of a laptop computer motherboard">
            <a:extLst>
              <a:ext uri="{FF2B5EF4-FFF2-40B4-BE49-F238E27FC236}">
                <a16:creationId xmlns:a16="http://schemas.microsoft.com/office/drawing/2014/main" id="{F9839A0C-2A22-4107-CD7C-3159D637FCC2}"/>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l="3769" r="1" b="1"/>
          <a:stretch/>
        </p:blipFill>
        <p:spPr>
          <a:xfrm>
            <a:off x="2522358" y="10"/>
            <a:ext cx="9669642" cy="6857990"/>
          </a:xfrm>
          <a:prstGeom prst="rect">
            <a:avLst/>
          </a:prstGeom>
        </p:spPr>
      </p:pic>
      <p:sp>
        <p:nvSpPr>
          <p:cNvPr id="12" name="Rectangle 11">
            <a:extLst>
              <a:ext uri="{FF2B5EF4-FFF2-40B4-BE49-F238E27FC236}">
                <a16:creationId xmlns:a16="http://schemas.microsoft.com/office/drawing/2014/main" id="{178FB36B-5BFE-42CA-BC60-1115E0D95E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066978" cy="6858000"/>
          </a:xfrm>
          <a:prstGeom prst="rect">
            <a:avLst/>
          </a:prstGeom>
          <a:gradFill>
            <a:gsLst>
              <a:gs pos="48000">
                <a:schemeClr val="tx1"/>
              </a:gs>
              <a:gs pos="35000">
                <a:schemeClr val="tx1">
                  <a:alpha val="77000"/>
                </a:schemeClr>
              </a:gs>
              <a:gs pos="19000">
                <a:schemeClr val="tx1">
                  <a:alpha val="38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22BEF57-11EC-9B61-7392-AE434CC3B14F}"/>
              </a:ext>
            </a:extLst>
          </p:cNvPr>
          <p:cNvSpPr>
            <a:spLocks noGrp="1"/>
          </p:cNvSpPr>
          <p:nvPr>
            <p:ph type="title"/>
          </p:nvPr>
        </p:nvSpPr>
        <p:spPr>
          <a:xfrm>
            <a:off x="952228" y="743447"/>
            <a:ext cx="3973385" cy="3692028"/>
          </a:xfrm>
          <a:noFill/>
        </p:spPr>
        <p:txBody>
          <a:bodyPr vert="horz" lIns="91440" tIns="45720" rIns="91440" bIns="45720" rtlCol="0" anchor="b">
            <a:normAutofit/>
          </a:bodyPr>
          <a:lstStyle/>
          <a:p>
            <a:pPr>
              <a:tabLst>
                <a:tab pos="6342063" algn="l"/>
              </a:tabLst>
            </a:pPr>
            <a:r>
              <a:rPr lang="en-US" sz="5200" b="1" i="1" u="sng">
                <a:solidFill>
                  <a:schemeClr val="bg1"/>
                </a:solidFill>
                <a:effectLst>
                  <a:outerShdw blurRad="38100" dist="38100" dir="2700000" algn="tl">
                    <a:srgbClr val="000000">
                      <a:alpha val="43137"/>
                    </a:srgbClr>
                  </a:outerShdw>
                </a:effectLst>
              </a:rPr>
              <a:t>Motherboard</a:t>
            </a:r>
          </a:p>
        </p:txBody>
      </p:sp>
    </p:spTree>
    <p:extLst>
      <p:ext uri="{BB962C8B-B14F-4D97-AF65-F5344CB8AC3E}">
        <p14:creationId xmlns:p14="http://schemas.microsoft.com/office/powerpoint/2010/main" val="42635359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489B7BFD-8F45-4093-AD9C-91B15B0503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F95919CA-4568-4F54-A2C0-2B54BD78A3B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479558"/>
            <a:ext cx="1861854" cy="717514"/>
            <a:chOff x="0" y="1479558"/>
            <a:chExt cx="1861854" cy="717514"/>
          </a:xfrm>
          <a:solidFill>
            <a:schemeClr val="bg1"/>
          </a:solidFill>
        </p:grpSpPr>
        <p:sp>
          <p:nvSpPr>
            <p:cNvPr id="16" name="Freeform: Shape 15">
              <a:extLst>
                <a:ext uri="{FF2B5EF4-FFF2-40B4-BE49-F238E27FC236}">
                  <a16:creationId xmlns:a16="http://schemas.microsoft.com/office/drawing/2014/main" id="{E16C8D8F-10E9-4498-ABDB-0F923F8B68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147955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endParaRPr lang="en-US"/>
            </a:p>
          </p:txBody>
        </p:sp>
        <p:sp>
          <p:nvSpPr>
            <p:cNvPr id="17" name="Freeform: Shape 16">
              <a:extLst>
                <a:ext uri="{FF2B5EF4-FFF2-40B4-BE49-F238E27FC236}">
                  <a16:creationId xmlns:a16="http://schemas.microsoft.com/office/drawing/2014/main" id="{1E5A83E3-8A11-4492-BB6E-F5F2240316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191929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endParaRPr lang="en-US"/>
            </a:p>
          </p:txBody>
        </p:sp>
      </p:grpSp>
      <p:sp>
        <p:nvSpPr>
          <p:cNvPr id="19" name="Freeform: Shape 18">
            <a:extLst>
              <a:ext uri="{FF2B5EF4-FFF2-40B4-BE49-F238E27FC236}">
                <a16:creationId xmlns:a16="http://schemas.microsoft.com/office/drawing/2014/main" id="{498F8FF6-43B4-494A-AF8F-123A4983ED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40308" y="-1"/>
            <a:ext cx="5444906" cy="5183161"/>
          </a:xfrm>
          <a:custGeom>
            <a:avLst/>
            <a:gdLst>
              <a:gd name="connsiteX0" fmla="*/ 1825048 w 6355652"/>
              <a:gd name="connsiteY0" fmla="*/ 0 h 6050127"/>
              <a:gd name="connsiteX1" fmla="*/ 4530604 w 6355652"/>
              <a:gd name="connsiteY1" fmla="*/ 0 h 6050127"/>
              <a:gd name="connsiteX2" fmla="*/ 4692567 w 6355652"/>
              <a:gd name="connsiteY2" fmla="*/ 78022 h 6050127"/>
              <a:gd name="connsiteX3" fmla="*/ 6355652 w 6355652"/>
              <a:gd name="connsiteY3" fmla="*/ 2872301 h 6050127"/>
              <a:gd name="connsiteX4" fmla="*/ 3177826 w 6355652"/>
              <a:gd name="connsiteY4" fmla="*/ 6050127 h 6050127"/>
              <a:gd name="connsiteX5" fmla="*/ 0 w 6355652"/>
              <a:gd name="connsiteY5" fmla="*/ 2872301 h 6050127"/>
              <a:gd name="connsiteX6" fmla="*/ 1663086 w 6355652"/>
              <a:gd name="connsiteY6" fmla="*/ 78022 h 6050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5652" h="6050127">
                <a:moveTo>
                  <a:pt x="1825048" y="0"/>
                </a:moveTo>
                <a:lnTo>
                  <a:pt x="4530604" y="0"/>
                </a:lnTo>
                <a:lnTo>
                  <a:pt x="4692567" y="78022"/>
                </a:lnTo>
                <a:cubicBezTo>
                  <a:pt x="5683175" y="616152"/>
                  <a:pt x="6355652" y="1665694"/>
                  <a:pt x="6355652" y="2872301"/>
                </a:cubicBezTo>
                <a:cubicBezTo>
                  <a:pt x="6355652" y="4627366"/>
                  <a:pt x="4932891" y="6050127"/>
                  <a:pt x="3177826" y="6050127"/>
                </a:cubicBezTo>
                <a:cubicBezTo>
                  <a:pt x="1422761" y="6050127"/>
                  <a:pt x="0" y="4627366"/>
                  <a:pt x="0" y="2872301"/>
                </a:cubicBezTo>
                <a:cubicBezTo>
                  <a:pt x="0" y="1665694"/>
                  <a:pt x="672477" y="616152"/>
                  <a:pt x="1663086" y="78022"/>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CF85B11F-FA15-48B8-BF04-463A37544E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9300" y="0"/>
            <a:ext cx="5444906" cy="5161894"/>
          </a:xfrm>
          <a:custGeom>
            <a:avLst/>
            <a:gdLst>
              <a:gd name="connsiteX0" fmla="*/ 1825048 w 6355652"/>
              <a:gd name="connsiteY0" fmla="*/ 0 h 6050127"/>
              <a:gd name="connsiteX1" fmla="*/ 4530604 w 6355652"/>
              <a:gd name="connsiteY1" fmla="*/ 0 h 6050127"/>
              <a:gd name="connsiteX2" fmla="*/ 4692567 w 6355652"/>
              <a:gd name="connsiteY2" fmla="*/ 78022 h 6050127"/>
              <a:gd name="connsiteX3" fmla="*/ 6355652 w 6355652"/>
              <a:gd name="connsiteY3" fmla="*/ 2872301 h 6050127"/>
              <a:gd name="connsiteX4" fmla="*/ 3177826 w 6355652"/>
              <a:gd name="connsiteY4" fmla="*/ 6050127 h 6050127"/>
              <a:gd name="connsiteX5" fmla="*/ 0 w 6355652"/>
              <a:gd name="connsiteY5" fmla="*/ 2872301 h 6050127"/>
              <a:gd name="connsiteX6" fmla="*/ 1663086 w 6355652"/>
              <a:gd name="connsiteY6" fmla="*/ 78022 h 6050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5652" h="6050127">
                <a:moveTo>
                  <a:pt x="1825048" y="0"/>
                </a:moveTo>
                <a:lnTo>
                  <a:pt x="4530604" y="0"/>
                </a:lnTo>
                <a:lnTo>
                  <a:pt x="4692567" y="78022"/>
                </a:lnTo>
                <a:cubicBezTo>
                  <a:pt x="5683175" y="616152"/>
                  <a:pt x="6355652" y="1665694"/>
                  <a:pt x="6355652" y="2872301"/>
                </a:cubicBezTo>
                <a:cubicBezTo>
                  <a:pt x="6355652" y="4627366"/>
                  <a:pt x="4932891" y="6050127"/>
                  <a:pt x="3177826" y="6050127"/>
                </a:cubicBezTo>
                <a:cubicBezTo>
                  <a:pt x="1422761" y="6050127"/>
                  <a:pt x="0" y="4627366"/>
                  <a:pt x="0" y="2872301"/>
                </a:cubicBezTo>
                <a:cubicBezTo>
                  <a:pt x="0" y="1665694"/>
                  <a:pt x="672477" y="616152"/>
                  <a:pt x="1663086" y="78022"/>
                </a:cubicBezTo>
                <a:close/>
              </a:path>
            </a:pathLst>
          </a:cu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5AFEC601-A132-47EE-B0C2-B38ACD9FCE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3016" y="0"/>
            <a:ext cx="5444905" cy="5046819"/>
          </a:xfrm>
          <a:custGeom>
            <a:avLst/>
            <a:gdLst>
              <a:gd name="connsiteX0" fmla="*/ 1529549 w 6355652"/>
              <a:gd name="connsiteY0" fmla="*/ 0 h 5890980"/>
              <a:gd name="connsiteX1" fmla="*/ 4826104 w 6355652"/>
              <a:gd name="connsiteY1" fmla="*/ 0 h 5890980"/>
              <a:gd name="connsiteX2" fmla="*/ 4954579 w 6355652"/>
              <a:gd name="connsiteY2" fmla="*/ 78051 h 5890980"/>
              <a:gd name="connsiteX3" fmla="*/ 6355652 w 6355652"/>
              <a:gd name="connsiteY3" fmla="*/ 2713154 h 5890980"/>
              <a:gd name="connsiteX4" fmla="*/ 3177826 w 6355652"/>
              <a:gd name="connsiteY4" fmla="*/ 5890980 h 5890980"/>
              <a:gd name="connsiteX5" fmla="*/ 0 w 6355652"/>
              <a:gd name="connsiteY5" fmla="*/ 2713154 h 5890980"/>
              <a:gd name="connsiteX6" fmla="*/ 1401073 w 6355652"/>
              <a:gd name="connsiteY6" fmla="*/ 78051 h 5890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5652" h="5890980">
                <a:moveTo>
                  <a:pt x="1529549" y="0"/>
                </a:moveTo>
                <a:lnTo>
                  <a:pt x="4826104" y="0"/>
                </a:lnTo>
                <a:lnTo>
                  <a:pt x="4954579" y="78051"/>
                </a:lnTo>
                <a:cubicBezTo>
                  <a:pt x="5799886" y="649129"/>
                  <a:pt x="6355652" y="1616239"/>
                  <a:pt x="6355652" y="2713154"/>
                </a:cubicBezTo>
                <a:cubicBezTo>
                  <a:pt x="6355652" y="4468219"/>
                  <a:pt x="4932891" y="5890980"/>
                  <a:pt x="3177826" y="5890980"/>
                </a:cubicBezTo>
                <a:cubicBezTo>
                  <a:pt x="1422761" y="5890980"/>
                  <a:pt x="0" y="4468219"/>
                  <a:pt x="0" y="2713154"/>
                </a:cubicBezTo>
                <a:cubicBezTo>
                  <a:pt x="0" y="1616239"/>
                  <a:pt x="555766" y="649129"/>
                  <a:pt x="1401073" y="78051"/>
                </a:cubicBezTo>
                <a:close/>
              </a:path>
            </a:pathLst>
          </a:cu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C9BCDA1-3C01-2D51-A4A1-2BEDAAFDC265}"/>
              </a:ext>
            </a:extLst>
          </p:cNvPr>
          <p:cNvSpPr>
            <a:spLocks noGrp="1"/>
          </p:cNvSpPr>
          <p:nvPr>
            <p:ph type="title"/>
          </p:nvPr>
        </p:nvSpPr>
        <p:spPr>
          <a:xfrm>
            <a:off x="1287414" y="476435"/>
            <a:ext cx="4403701" cy="2885715"/>
          </a:xfrm>
        </p:spPr>
        <p:txBody>
          <a:bodyPr vert="horz" lIns="91440" tIns="45720" rIns="91440" bIns="45720" rtlCol="0" anchor="b">
            <a:normAutofit/>
          </a:bodyPr>
          <a:lstStyle/>
          <a:p>
            <a:pPr algn="ctr"/>
            <a:r>
              <a:rPr lang="en-US" sz="5400" kern="1200" dirty="0">
                <a:solidFill>
                  <a:srgbClr val="00B0F0"/>
                </a:solidFill>
                <a:latin typeface="+mj-lt"/>
                <a:ea typeface="+mj-ea"/>
                <a:cs typeface="+mj-cs"/>
              </a:rPr>
              <a:t>CPU/ CPU Cooler</a:t>
            </a:r>
          </a:p>
        </p:txBody>
      </p:sp>
      <p:sp>
        <p:nvSpPr>
          <p:cNvPr id="25" name="Graphic 212">
            <a:extLst>
              <a:ext uri="{FF2B5EF4-FFF2-40B4-BE49-F238E27FC236}">
                <a16:creationId xmlns:a16="http://schemas.microsoft.com/office/drawing/2014/main" id="{279CAF82-0ECF-42BE-8F37-F71941E5D4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49933" y="1550555"/>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27" name="Graphic 212">
            <a:extLst>
              <a:ext uri="{FF2B5EF4-FFF2-40B4-BE49-F238E27FC236}">
                <a16:creationId xmlns:a16="http://schemas.microsoft.com/office/drawing/2014/main" id="{BB90F3FC-186F-4608-93AA-7EE24F682E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49933" y="1550555"/>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pic>
        <p:nvPicPr>
          <p:cNvPr id="5" name="Picture 4" descr="A close-up of a computer chip&#10;&#10;Description automatically generated">
            <a:extLst>
              <a:ext uri="{FF2B5EF4-FFF2-40B4-BE49-F238E27FC236}">
                <a16:creationId xmlns:a16="http://schemas.microsoft.com/office/drawing/2014/main" id="{C561458E-2BE1-32DC-A4A8-FC2AAC777397}"/>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9996" r="14977" b="-2"/>
          <a:stretch/>
        </p:blipFill>
        <p:spPr>
          <a:xfrm>
            <a:off x="8610600" y="10"/>
            <a:ext cx="3177536" cy="2647064"/>
          </a:xfrm>
          <a:custGeom>
            <a:avLst/>
            <a:gdLst/>
            <a:ahLst/>
            <a:cxnLst/>
            <a:rect l="l" t="t" r="r" b="b"/>
            <a:pathLst>
              <a:path w="3177536" h="2647074">
                <a:moveTo>
                  <a:pt x="406152" y="0"/>
                </a:moveTo>
                <a:lnTo>
                  <a:pt x="2771384" y="0"/>
                </a:lnTo>
                <a:lnTo>
                  <a:pt x="2814739" y="47702"/>
                </a:lnTo>
                <a:cubicBezTo>
                  <a:pt x="3041386" y="322335"/>
                  <a:pt x="3177536" y="674421"/>
                  <a:pt x="3177536" y="1058306"/>
                </a:cubicBezTo>
                <a:cubicBezTo>
                  <a:pt x="3177536" y="1935759"/>
                  <a:pt x="2466220" y="2647074"/>
                  <a:pt x="1588768" y="2647074"/>
                </a:cubicBezTo>
                <a:cubicBezTo>
                  <a:pt x="711315" y="2647074"/>
                  <a:pt x="0" y="1935759"/>
                  <a:pt x="0" y="1058306"/>
                </a:cubicBezTo>
                <a:cubicBezTo>
                  <a:pt x="0" y="674421"/>
                  <a:pt x="136150" y="322335"/>
                  <a:pt x="362797" y="47702"/>
                </a:cubicBezTo>
                <a:close/>
              </a:path>
            </a:pathLst>
          </a:custGeom>
        </p:spPr>
      </p:pic>
      <p:pic>
        <p:nvPicPr>
          <p:cNvPr id="7" name="Picture 6" descr="A black rectangular object with multicolored fans&#10;&#10;Description automatically generated">
            <a:extLst>
              <a:ext uri="{FF2B5EF4-FFF2-40B4-BE49-F238E27FC236}">
                <a16:creationId xmlns:a16="http://schemas.microsoft.com/office/drawing/2014/main" id="{E2C7BF51-8E70-21A4-2F76-9B7C75776A49}"/>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r="-2" b="4793"/>
          <a:stretch/>
        </p:blipFill>
        <p:spPr>
          <a:xfrm>
            <a:off x="6884946" y="3122839"/>
            <a:ext cx="3923269" cy="3735161"/>
          </a:xfrm>
          <a:custGeom>
            <a:avLst/>
            <a:gdLst/>
            <a:ahLst/>
            <a:cxnLst/>
            <a:rect l="l" t="t" r="r" b="b"/>
            <a:pathLst>
              <a:path w="4773089" h="4544235">
                <a:moveTo>
                  <a:pt x="2386544" y="0"/>
                </a:moveTo>
                <a:cubicBezTo>
                  <a:pt x="3704596" y="0"/>
                  <a:pt x="4773089" y="1068494"/>
                  <a:pt x="4773089" y="2386545"/>
                </a:cubicBezTo>
                <a:cubicBezTo>
                  <a:pt x="4773089" y="3292705"/>
                  <a:pt x="4268059" y="4080910"/>
                  <a:pt x="3524113" y="4485046"/>
                </a:cubicBezTo>
                <a:lnTo>
                  <a:pt x="3401244" y="4544235"/>
                </a:lnTo>
                <a:lnTo>
                  <a:pt x="1371845" y="4544235"/>
                </a:lnTo>
                <a:lnTo>
                  <a:pt x="1248976" y="4485046"/>
                </a:lnTo>
                <a:cubicBezTo>
                  <a:pt x="505030" y="4080910"/>
                  <a:pt x="0" y="3292705"/>
                  <a:pt x="0" y="2386545"/>
                </a:cubicBezTo>
                <a:cubicBezTo>
                  <a:pt x="0" y="1068494"/>
                  <a:pt x="1068494" y="0"/>
                  <a:pt x="2386544" y="0"/>
                </a:cubicBezTo>
                <a:close/>
              </a:path>
            </a:pathLst>
          </a:custGeom>
        </p:spPr>
      </p:pic>
      <p:grpSp>
        <p:nvGrpSpPr>
          <p:cNvPr id="29" name="Graphic 185">
            <a:extLst>
              <a:ext uri="{FF2B5EF4-FFF2-40B4-BE49-F238E27FC236}">
                <a16:creationId xmlns:a16="http://schemas.microsoft.com/office/drawing/2014/main" id="{FB9739EB-7F66-433D-841F-AB3CD18700B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549330" y="2740963"/>
            <a:ext cx="1054466" cy="469689"/>
            <a:chOff x="9841624" y="4115729"/>
            <a:chExt cx="602169" cy="268223"/>
          </a:xfrm>
          <a:solidFill>
            <a:schemeClr val="bg1"/>
          </a:solidFill>
        </p:grpSpPr>
        <p:sp>
          <p:nvSpPr>
            <p:cNvPr id="30" name="Freeform: Shape 29">
              <a:extLst>
                <a:ext uri="{FF2B5EF4-FFF2-40B4-BE49-F238E27FC236}">
                  <a16:creationId xmlns:a16="http://schemas.microsoft.com/office/drawing/2014/main" id="{104F2BBD-A005-4DCB-9566-F2351050BE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8B00DEC7-198B-49D1-98FD-018F3ECFCF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F14DFC82-B3B3-468E-91B3-1302CFC684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D3250EFE-214E-4B8E-AF96-036A514FFB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AD058EBE-D4A5-4C43-B170-6A451F87A7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grpSp>
      <p:sp>
        <p:nvSpPr>
          <p:cNvPr id="36" name="Oval 35">
            <a:extLst>
              <a:ext uri="{FF2B5EF4-FFF2-40B4-BE49-F238E27FC236}">
                <a16:creationId xmlns:a16="http://schemas.microsoft.com/office/drawing/2014/main" id="{033BC44A-0661-43B4-9C14-FD5963C226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17710" y="5195363"/>
            <a:ext cx="319941" cy="319941"/>
          </a:xfrm>
          <a:prstGeom prst="ellipse">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13811CB9-0334-4316-8B54-711C0F3BE6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17710" y="5195363"/>
            <a:ext cx="319941" cy="319941"/>
          </a:xfrm>
          <a:prstGeom prst="ellipse">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 name="TextBox 7">
            <a:extLst>
              <a:ext uri="{FF2B5EF4-FFF2-40B4-BE49-F238E27FC236}">
                <a16:creationId xmlns:a16="http://schemas.microsoft.com/office/drawing/2014/main" id="{5E3E668A-65F9-32A5-FEFA-BC000F88CA39}"/>
              </a:ext>
            </a:extLst>
          </p:cNvPr>
          <p:cNvSpPr txBox="1"/>
          <p:nvPr/>
        </p:nvSpPr>
        <p:spPr>
          <a:xfrm>
            <a:off x="10005184" y="6657945"/>
            <a:ext cx="2186816"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6" tooltip="https://xpg.com/us/feature/644/">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7" tooltip="https://creativecommons.org/licenses/by/3.0/">
                  <a:extLst>
                    <a:ext uri="{A12FA001-AC4F-418D-AE19-62706E023703}">
                      <ahyp:hlinkClr xmlns:ahyp="http://schemas.microsoft.com/office/drawing/2018/hyperlinkcolor" val="tx"/>
                    </a:ext>
                  </a:extLst>
                </a:hlinkClick>
              </a:rPr>
              <a:t>CC BY</a:t>
            </a:r>
            <a:endParaRPr lang="en-US" sz="700">
              <a:solidFill>
                <a:srgbClr val="FFFFFF"/>
              </a:solidFill>
            </a:endParaRPr>
          </a:p>
        </p:txBody>
      </p:sp>
    </p:spTree>
    <p:extLst>
      <p:ext uri="{BB962C8B-B14F-4D97-AF65-F5344CB8AC3E}">
        <p14:creationId xmlns:p14="http://schemas.microsoft.com/office/powerpoint/2010/main" val="8347696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964CBE2-084A-47DF-A704-CF5F6217B5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62B18E8-70EF-6996-067F-B1DFAF8A1FAA}"/>
              </a:ext>
            </a:extLst>
          </p:cNvPr>
          <p:cNvSpPr>
            <a:spLocks noGrp="1"/>
          </p:cNvSpPr>
          <p:nvPr>
            <p:ph type="title"/>
          </p:nvPr>
        </p:nvSpPr>
        <p:spPr>
          <a:xfrm>
            <a:off x="838199" y="1174819"/>
            <a:ext cx="4826795" cy="2858363"/>
          </a:xfrm>
        </p:spPr>
        <p:txBody>
          <a:bodyPr vert="horz" lIns="91440" tIns="45720" rIns="91440" bIns="45720" rtlCol="0" anchor="b">
            <a:normAutofit/>
          </a:bodyPr>
          <a:lstStyle/>
          <a:p>
            <a:r>
              <a:rPr lang="en-US" sz="6100" b="1" i="1" u="sng" dirty="0">
                <a:solidFill>
                  <a:srgbClr val="FFC000"/>
                </a:solidFill>
                <a:effectLst>
                  <a:outerShdw blurRad="38100" dist="38100" dir="2700000" algn="tl">
                    <a:srgbClr val="000000">
                      <a:alpha val="43137"/>
                    </a:srgbClr>
                  </a:outerShdw>
                </a:effectLst>
              </a:rPr>
              <a:t>Ram (Random Access Memory)</a:t>
            </a:r>
          </a:p>
        </p:txBody>
      </p:sp>
      <p:pic>
        <p:nvPicPr>
          <p:cNvPr id="5" name="Picture 4" descr="A computer parts on a stand&#10;&#10;Description automatically generated">
            <a:extLst>
              <a:ext uri="{FF2B5EF4-FFF2-40B4-BE49-F238E27FC236}">
                <a16:creationId xmlns:a16="http://schemas.microsoft.com/office/drawing/2014/main" id="{043E580A-CB84-E0FF-BE43-FD0CE649DE99}"/>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7911" r="8273"/>
          <a:stretch/>
        </p:blipFill>
        <p:spPr>
          <a:xfrm>
            <a:off x="6096000" y="841375"/>
            <a:ext cx="5260975" cy="4707593"/>
          </a:xfrm>
          <a:custGeom>
            <a:avLst/>
            <a:gdLst/>
            <a:ahLst/>
            <a:cxnLst/>
            <a:rect l="l" t="t" r="r" b="b"/>
            <a:pathLst>
              <a:path w="5260975" h="4707593">
                <a:moveTo>
                  <a:pt x="0" y="0"/>
                </a:moveTo>
                <a:lnTo>
                  <a:pt x="5260975" y="0"/>
                </a:lnTo>
                <a:lnTo>
                  <a:pt x="5260975" y="3296937"/>
                </a:lnTo>
                <a:lnTo>
                  <a:pt x="5260975" y="3518571"/>
                </a:lnTo>
                <a:lnTo>
                  <a:pt x="5226503" y="3534000"/>
                </a:lnTo>
                <a:cubicBezTo>
                  <a:pt x="5219783" y="3536785"/>
                  <a:pt x="5212389" y="3538321"/>
                  <a:pt x="5206341" y="3542065"/>
                </a:cubicBezTo>
                <a:cubicBezTo>
                  <a:pt x="5178495" y="3559156"/>
                  <a:pt x="5151515" y="3577591"/>
                  <a:pt x="5123287" y="3594010"/>
                </a:cubicBezTo>
                <a:cubicBezTo>
                  <a:pt x="5094195" y="3611004"/>
                  <a:pt x="5068175" y="3631071"/>
                  <a:pt x="5048107" y="3658244"/>
                </a:cubicBezTo>
                <a:cubicBezTo>
                  <a:pt x="5029480" y="3683496"/>
                  <a:pt x="5011429" y="3709131"/>
                  <a:pt x="4992899" y="3734479"/>
                </a:cubicBezTo>
                <a:cubicBezTo>
                  <a:pt x="4988194" y="3740912"/>
                  <a:pt x="4983873" y="3748498"/>
                  <a:pt x="4977440" y="3752627"/>
                </a:cubicBezTo>
                <a:cubicBezTo>
                  <a:pt x="4964094" y="3761268"/>
                  <a:pt x="4949499" y="3768277"/>
                  <a:pt x="4935193" y="3775382"/>
                </a:cubicBezTo>
                <a:cubicBezTo>
                  <a:pt x="4922903" y="3781431"/>
                  <a:pt x="4909845" y="3785943"/>
                  <a:pt x="4897844" y="3792472"/>
                </a:cubicBezTo>
                <a:cubicBezTo>
                  <a:pt x="4888243" y="3797658"/>
                  <a:pt x="4879697" y="3804859"/>
                  <a:pt x="4870767" y="3811388"/>
                </a:cubicBezTo>
                <a:cubicBezTo>
                  <a:pt x="4862990" y="3817052"/>
                  <a:pt x="4854445" y="3821949"/>
                  <a:pt x="4847916" y="3828767"/>
                </a:cubicBezTo>
                <a:cubicBezTo>
                  <a:pt x="4831977" y="3845281"/>
                  <a:pt x="4815942" y="3861508"/>
                  <a:pt x="4796163" y="3873702"/>
                </a:cubicBezTo>
                <a:cubicBezTo>
                  <a:pt x="4776672" y="3885799"/>
                  <a:pt x="4758237" y="3899338"/>
                  <a:pt x="4738843" y="3911628"/>
                </a:cubicBezTo>
                <a:cubicBezTo>
                  <a:pt x="4719831" y="3923630"/>
                  <a:pt x="4702645" y="3936783"/>
                  <a:pt x="4692755" y="3958099"/>
                </a:cubicBezTo>
                <a:cubicBezTo>
                  <a:pt x="4688339" y="3967508"/>
                  <a:pt x="4682097" y="3977782"/>
                  <a:pt x="4673744" y="3983255"/>
                </a:cubicBezTo>
                <a:cubicBezTo>
                  <a:pt x="4661838" y="3991032"/>
                  <a:pt x="4646764" y="3993817"/>
                  <a:pt x="4633801" y="4000442"/>
                </a:cubicBezTo>
                <a:cubicBezTo>
                  <a:pt x="4618535" y="4008219"/>
                  <a:pt x="4600869" y="4014940"/>
                  <a:pt x="4590499" y="4027326"/>
                </a:cubicBezTo>
                <a:cubicBezTo>
                  <a:pt x="4581281" y="4038368"/>
                  <a:pt x="4571968" y="4047009"/>
                  <a:pt x="4559773" y="4054018"/>
                </a:cubicBezTo>
                <a:cubicBezTo>
                  <a:pt x="4551229" y="4058915"/>
                  <a:pt x="4544892" y="4067844"/>
                  <a:pt x="4536059" y="4071877"/>
                </a:cubicBezTo>
                <a:cubicBezTo>
                  <a:pt x="4524441" y="4077254"/>
                  <a:pt x="4512727" y="4081479"/>
                  <a:pt x="4502549" y="4089832"/>
                </a:cubicBezTo>
                <a:cubicBezTo>
                  <a:pt x="4491987" y="4098473"/>
                  <a:pt x="4479986" y="4105290"/>
                  <a:pt x="4468944" y="4113356"/>
                </a:cubicBezTo>
                <a:cubicBezTo>
                  <a:pt x="4463087" y="4117676"/>
                  <a:pt x="4458286" y="4123341"/>
                  <a:pt x="4452622" y="4127854"/>
                </a:cubicBezTo>
                <a:cubicBezTo>
                  <a:pt x="4442252" y="4136111"/>
                  <a:pt x="4431690" y="4144176"/>
                  <a:pt x="4421032" y="4151953"/>
                </a:cubicBezTo>
                <a:cubicBezTo>
                  <a:pt x="4410375" y="4159731"/>
                  <a:pt x="4400197" y="4168756"/>
                  <a:pt x="4388483" y="4174421"/>
                </a:cubicBezTo>
                <a:cubicBezTo>
                  <a:pt x="4368513" y="4184023"/>
                  <a:pt x="4346717" y="4189784"/>
                  <a:pt x="4327321" y="4200153"/>
                </a:cubicBezTo>
                <a:cubicBezTo>
                  <a:pt x="4307639" y="4210714"/>
                  <a:pt x="4289107" y="4223965"/>
                  <a:pt x="4271633" y="4237983"/>
                </a:cubicBezTo>
                <a:cubicBezTo>
                  <a:pt x="4257807" y="4249025"/>
                  <a:pt x="4244845" y="4259971"/>
                  <a:pt x="4227465" y="4265635"/>
                </a:cubicBezTo>
                <a:cubicBezTo>
                  <a:pt x="4217768" y="4268804"/>
                  <a:pt x="4207591" y="4275717"/>
                  <a:pt x="4201733" y="4283783"/>
                </a:cubicBezTo>
                <a:cubicBezTo>
                  <a:pt x="4189059" y="4301353"/>
                  <a:pt x="4172833" y="4313739"/>
                  <a:pt x="4154494" y="4324301"/>
                </a:cubicBezTo>
                <a:cubicBezTo>
                  <a:pt x="4130010" y="4338511"/>
                  <a:pt x="4105814" y="4353009"/>
                  <a:pt x="4081234" y="4366931"/>
                </a:cubicBezTo>
                <a:cubicBezTo>
                  <a:pt x="4066737" y="4375189"/>
                  <a:pt x="4052335" y="4383926"/>
                  <a:pt x="4036971" y="4389975"/>
                </a:cubicBezTo>
                <a:cubicBezTo>
                  <a:pt x="4005575" y="4402457"/>
                  <a:pt x="3973410" y="4413114"/>
                  <a:pt x="3941725" y="4424733"/>
                </a:cubicBezTo>
                <a:cubicBezTo>
                  <a:pt x="3931355" y="4428477"/>
                  <a:pt x="3921561" y="4433854"/>
                  <a:pt x="3910999" y="4437119"/>
                </a:cubicBezTo>
                <a:cubicBezTo>
                  <a:pt x="3899573" y="4440671"/>
                  <a:pt x="3887285" y="4441727"/>
                  <a:pt x="3875859" y="4445280"/>
                </a:cubicBezTo>
                <a:cubicBezTo>
                  <a:pt x="3856847" y="4451136"/>
                  <a:pt x="3838412" y="4458626"/>
                  <a:pt x="3819401" y="4464579"/>
                </a:cubicBezTo>
                <a:cubicBezTo>
                  <a:pt x="3782723" y="4476005"/>
                  <a:pt x="3745949" y="4486951"/>
                  <a:pt x="3709176" y="4497800"/>
                </a:cubicBezTo>
                <a:cubicBezTo>
                  <a:pt x="3701303" y="4500105"/>
                  <a:pt x="3692757" y="4500393"/>
                  <a:pt x="3684981" y="4502889"/>
                </a:cubicBezTo>
                <a:cubicBezTo>
                  <a:pt x="3664337" y="4509610"/>
                  <a:pt x="3643789" y="4516907"/>
                  <a:pt x="3623338" y="4524300"/>
                </a:cubicBezTo>
                <a:cubicBezTo>
                  <a:pt x="3610953" y="4528813"/>
                  <a:pt x="3598854" y="4534382"/>
                  <a:pt x="3586373" y="4538702"/>
                </a:cubicBezTo>
                <a:cubicBezTo>
                  <a:pt x="3576387" y="4542159"/>
                  <a:pt x="3566113" y="4544847"/>
                  <a:pt x="3555743" y="4546960"/>
                </a:cubicBezTo>
                <a:cubicBezTo>
                  <a:pt x="3546814" y="4548785"/>
                  <a:pt x="3537501" y="4548592"/>
                  <a:pt x="3528667" y="4550801"/>
                </a:cubicBezTo>
                <a:cubicBezTo>
                  <a:pt x="3504759" y="4556753"/>
                  <a:pt x="3481140" y="4563475"/>
                  <a:pt x="3457424" y="4569811"/>
                </a:cubicBezTo>
                <a:cubicBezTo>
                  <a:pt x="3447919" y="4572308"/>
                  <a:pt x="3438221" y="4574133"/>
                  <a:pt x="3429003" y="4577301"/>
                </a:cubicBezTo>
                <a:cubicBezTo>
                  <a:pt x="3404327" y="4585654"/>
                  <a:pt x="3380036" y="4595159"/>
                  <a:pt x="3355264" y="4603033"/>
                </a:cubicBezTo>
                <a:cubicBezTo>
                  <a:pt x="3334717" y="4609562"/>
                  <a:pt x="3313593" y="4614266"/>
                  <a:pt x="3292757" y="4620027"/>
                </a:cubicBezTo>
                <a:cubicBezTo>
                  <a:pt x="3283924" y="4622524"/>
                  <a:pt x="3275475" y="4626077"/>
                  <a:pt x="3266643" y="4628188"/>
                </a:cubicBezTo>
                <a:cubicBezTo>
                  <a:pt x="3246863" y="4632990"/>
                  <a:pt x="3226796" y="4637022"/>
                  <a:pt x="3206921" y="4641823"/>
                </a:cubicBezTo>
                <a:cubicBezTo>
                  <a:pt x="3195590" y="4644607"/>
                  <a:pt x="3184645" y="4649600"/>
                  <a:pt x="3173123" y="4651425"/>
                </a:cubicBezTo>
                <a:cubicBezTo>
                  <a:pt x="3145759" y="4655745"/>
                  <a:pt x="3118203" y="4658817"/>
                  <a:pt x="3090646" y="4662274"/>
                </a:cubicBezTo>
                <a:cubicBezTo>
                  <a:pt x="3062227" y="4665826"/>
                  <a:pt x="3033902" y="4669571"/>
                  <a:pt x="3005480" y="4672739"/>
                </a:cubicBezTo>
                <a:cubicBezTo>
                  <a:pt x="2989926" y="4674372"/>
                  <a:pt x="2974275" y="4674660"/>
                  <a:pt x="2958721" y="4676196"/>
                </a:cubicBezTo>
                <a:cubicBezTo>
                  <a:pt x="2945087" y="4677541"/>
                  <a:pt x="2931549" y="4680037"/>
                  <a:pt x="2917915" y="4681670"/>
                </a:cubicBezTo>
                <a:cubicBezTo>
                  <a:pt x="2906105" y="4683013"/>
                  <a:pt x="2894199" y="4683781"/>
                  <a:pt x="2882389" y="4685126"/>
                </a:cubicBezTo>
                <a:cubicBezTo>
                  <a:pt x="2863475" y="4687334"/>
                  <a:pt x="2844655" y="4689831"/>
                  <a:pt x="2825837" y="4692135"/>
                </a:cubicBezTo>
                <a:cubicBezTo>
                  <a:pt x="2817964" y="4692999"/>
                  <a:pt x="2809706" y="4695399"/>
                  <a:pt x="2802313" y="4693960"/>
                </a:cubicBezTo>
                <a:cubicBezTo>
                  <a:pt x="2783686" y="4690310"/>
                  <a:pt x="2765347" y="4691367"/>
                  <a:pt x="2746816" y="4693863"/>
                </a:cubicBezTo>
                <a:cubicBezTo>
                  <a:pt x="2740479" y="4694728"/>
                  <a:pt x="2733662" y="4694535"/>
                  <a:pt x="2727517" y="4692903"/>
                </a:cubicBezTo>
                <a:cubicBezTo>
                  <a:pt x="2714939" y="4689638"/>
                  <a:pt x="2702745" y="4685029"/>
                  <a:pt x="2690359" y="4680997"/>
                </a:cubicBezTo>
                <a:cubicBezTo>
                  <a:pt x="2689014" y="4680517"/>
                  <a:pt x="2687382" y="4680421"/>
                  <a:pt x="2685943" y="4680133"/>
                </a:cubicBezTo>
                <a:cubicBezTo>
                  <a:pt x="2677781" y="4678500"/>
                  <a:pt x="2669717" y="4676868"/>
                  <a:pt x="2661554" y="4675428"/>
                </a:cubicBezTo>
                <a:cubicBezTo>
                  <a:pt x="2657138" y="4674660"/>
                  <a:pt x="2652625" y="4674564"/>
                  <a:pt x="2648208" y="4673892"/>
                </a:cubicBezTo>
                <a:cubicBezTo>
                  <a:pt x="2631118" y="4671203"/>
                  <a:pt x="2612299" y="4675716"/>
                  <a:pt x="2597512" y="4664099"/>
                </a:cubicBezTo>
                <a:cubicBezTo>
                  <a:pt x="2587911" y="4656609"/>
                  <a:pt x="2578597" y="4658338"/>
                  <a:pt x="2568324" y="4659490"/>
                </a:cubicBezTo>
                <a:cubicBezTo>
                  <a:pt x="2560547" y="4660354"/>
                  <a:pt x="2552577" y="4660065"/>
                  <a:pt x="2544704" y="4660162"/>
                </a:cubicBezTo>
                <a:cubicBezTo>
                  <a:pt x="2530878" y="4660449"/>
                  <a:pt x="2517052" y="4660546"/>
                  <a:pt x="2503225" y="4661026"/>
                </a:cubicBezTo>
                <a:cubicBezTo>
                  <a:pt x="2498808" y="4661218"/>
                  <a:pt x="2494297" y="4663619"/>
                  <a:pt x="2489975" y="4663235"/>
                </a:cubicBezTo>
                <a:cubicBezTo>
                  <a:pt x="2470004" y="4661410"/>
                  <a:pt x="2450033" y="4658529"/>
                  <a:pt x="2430061" y="4656897"/>
                </a:cubicBezTo>
                <a:cubicBezTo>
                  <a:pt x="2418732" y="4655938"/>
                  <a:pt x="2407114" y="4657761"/>
                  <a:pt x="2395880" y="4656417"/>
                </a:cubicBezTo>
                <a:cubicBezTo>
                  <a:pt x="2382919" y="4654881"/>
                  <a:pt x="2370245" y="4650945"/>
                  <a:pt x="2357378" y="4648544"/>
                </a:cubicBezTo>
                <a:cubicBezTo>
                  <a:pt x="2353826" y="4647872"/>
                  <a:pt x="2349889" y="4648736"/>
                  <a:pt x="2346145" y="4648928"/>
                </a:cubicBezTo>
                <a:cubicBezTo>
                  <a:pt x="2341920" y="4649120"/>
                  <a:pt x="2337791" y="4649504"/>
                  <a:pt x="2333567" y="4649600"/>
                </a:cubicBezTo>
                <a:cubicBezTo>
                  <a:pt x="2320700" y="4649793"/>
                  <a:pt x="2307835" y="4649504"/>
                  <a:pt x="2294968" y="4650177"/>
                </a:cubicBezTo>
                <a:cubicBezTo>
                  <a:pt x="2287095" y="4650561"/>
                  <a:pt x="2278839" y="4654497"/>
                  <a:pt x="2271540" y="4653057"/>
                </a:cubicBezTo>
                <a:cubicBezTo>
                  <a:pt x="2256659" y="4650272"/>
                  <a:pt x="2241776" y="4656513"/>
                  <a:pt x="2226895" y="4651329"/>
                </a:cubicBezTo>
                <a:cubicBezTo>
                  <a:pt x="2222285" y="4649793"/>
                  <a:pt x="2215948" y="4653633"/>
                  <a:pt x="2210379" y="4653825"/>
                </a:cubicBezTo>
                <a:cubicBezTo>
                  <a:pt x="2196457" y="4654305"/>
                  <a:pt x="2182535" y="4654209"/>
                  <a:pt x="2168613" y="4654113"/>
                </a:cubicBezTo>
                <a:cubicBezTo>
                  <a:pt x="2156131" y="4654017"/>
                  <a:pt x="2143168" y="4655361"/>
                  <a:pt x="2131167" y="4652673"/>
                </a:cubicBezTo>
                <a:cubicBezTo>
                  <a:pt x="2118588" y="4649793"/>
                  <a:pt x="2107259" y="4650177"/>
                  <a:pt x="2095065" y="4653441"/>
                </a:cubicBezTo>
                <a:cubicBezTo>
                  <a:pt x="2086711" y="4655649"/>
                  <a:pt x="2077878" y="4655938"/>
                  <a:pt x="2069237" y="4656609"/>
                </a:cubicBezTo>
                <a:cubicBezTo>
                  <a:pt x="2059924" y="4657377"/>
                  <a:pt x="2049650" y="4655361"/>
                  <a:pt x="2041201" y="4658529"/>
                </a:cubicBezTo>
                <a:cubicBezTo>
                  <a:pt x="2016044" y="4667939"/>
                  <a:pt x="1990216" y="4669955"/>
                  <a:pt x="1963909" y="4669955"/>
                </a:cubicBezTo>
                <a:cubicBezTo>
                  <a:pt x="1959107" y="4669955"/>
                  <a:pt x="1954210" y="4668612"/>
                  <a:pt x="1949603" y="4667171"/>
                </a:cubicBezTo>
                <a:cubicBezTo>
                  <a:pt x="1922717" y="4658529"/>
                  <a:pt x="1895737" y="4659297"/>
                  <a:pt x="1868373" y="4664578"/>
                </a:cubicBezTo>
                <a:cubicBezTo>
                  <a:pt x="1862708" y="4665731"/>
                  <a:pt x="1856372" y="4665923"/>
                  <a:pt x="1850707" y="4664771"/>
                </a:cubicBezTo>
                <a:cubicBezTo>
                  <a:pt x="1834768" y="4661410"/>
                  <a:pt x="1819309" y="4655841"/>
                  <a:pt x="1803275" y="4653441"/>
                </a:cubicBezTo>
                <a:cubicBezTo>
                  <a:pt x="1776775" y="4649504"/>
                  <a:pt x="1753828" y="4662754"/>
                  <a:pt x="1730112" y="4671396"/>
                </a:cubicBezTo>
                <a:cubicBezTo>
                  <a:pt x="1707548" y="4679557"/>
                  <a:pt x="1688345" y="4697992"/>
                  <a:pt x="1661652" y="4693863"/>
                </a:cubicBezTo>
                <a:cubicBezTo>
                  <a:pt x="1658965" y="4693479"/>
                  <a:pt x="1655988" y="4696071"/>
                  <a:pt x="1653011" y="4696744"/>
                </a:cubicBezTo>
                <a:cubicBezTo>
                  <a:pt x="1644850" y="4698568"/>
                  <a:pt x="1636689" y="4700776"/>
                  <a:pt x="1628431" y="4701641"/>
                </a:cubicBezTo>
                <a:cubicBezTo>
                  <a:pt x="1618350" y="4702793"/>
                  <a:pt x="1608076" y="4702409"/>
                  <a:pt x="1597995" y="4703369"/>
                </a:cubicBezTo>
                <a:cubicBezTo>
                  <a:pt x="1585032" y="4704521"/>
                  <a:pt x="1572263" y="4707593"/>
                  <a:pt x="1559396" y="4707593"/>
                </a:cubicBezTo>
                <a:cubicBezTo>
                  <a:pt x="1549026" y="4707593"/>
                  <a:pt x="1538753" y="4704041"/>
                  <a:pt x="1528480" y="4702312"/>
                </a:cubicBezTo>
                <a:cubicBezTo>
                  <a:pt x="1513981" y="4699912"/>
                  <a:pt x="1498042" y="4700584"/>
                  <a:pt x="1485272" y="4694439"/>
                </a:cubicBezTo>
                <a:cubicBezTo>
                  <a:pt x="1471639" y="4687910"/>
                  <a:pt x="1458676" y="4684934"/>
                  <a:pt x="1444562" y="4686950"/>
                </a:cubicBezTo>
                <a:cubicBezTo>
                  <a:pt x="1439857" y="4687622"/>
                  <a:pt x="1433808" y="4691655"/>
                  <a:pt x="1431696" y="4695783"/>
                </a:cubicBezTo>
                <a:cubicBezTo>
                  <a:pt x="1426991" y="4705001"/>
                  <a:pt x="1420559" y="4706634"/>
                  <a:pt x="1411821" y="4703464"/>
                </a:cubicBezTo>
                <a:cubicBezTo>
                  <a:pt x="1404236" y="4700776"/>
                  <a:pt x="1394922" y="4699432"/>
                  <a:pt x="1389738" y="4694247"/>
                </a:cubicBezTo>
                <a:cubicBezTo>
                  <a:pt x="1375047" y="4679557"/>
                  <a:pt x="1356324" y="4679077"/>
                  <a:pt x="1338081" y="4675141"/>
                </a:cubicBezTo>
                <a:cubicBezTo>
                  <a:pt x="1326945" y="4672739"/>
                  <a:pt x="1316574" y="4672644"/>
                  <a:pt x="1305436" y="4674276"/>
                </a:cubicBezTo>
                <a:cubicBezTo>
                  <a:pt x="1281241" y="4677925"/>
                  <a:pt x="1257717" y="4672739"/>
                  <a:pt x="1234481" y="4666115"/>
                </a:cubicBezTo>
                <a:cubicBezTo>
                  <a:pt x="1219118" y="4661698"/>
                  <a:pt x="1203372" y="4659010"/>
                  <a:pt x="1188106" y="4654497"/>
                </a:cubicBezTo>
                <a:cubicBezTo>
                  <a:pt x="1176680" y="4651041"/>
                  <a:pt x="1165255" y="4646912"/>
                  <a:pt x="1154790" y="4641343"/>
                </a:cubicBezTo>
                <a:cubicBezTo>
                  <a:pt x="1139618" y="4633181"/>
                  <a:pt x="1126369" y="4620891"/>
                  <a:pt x="1107069" y="4624156"/>
                </a:cubicBezTo>
                <a:cubicBezTo>
                  <a:pt x="1090074" y="4627036"/>
                  <a:pt x="1074713" y="4620988"/>
                  <a:pt x="1059158" y="4615227"/>
                </a:cubicBezTo>
                <a:cubicBezTo>
                  <a:pt x="1047732" y="4611002"/>
                  <a:pt x="1036308" y="4606681"/>
                  <a:pt x="1024496" y="4603993"/>
                </a:cubicBezTo>
                <a:cubicBezTo>
                  <a:pt x="1010478" y="4600824"/>
                  <a:pt x="994635" y="4602169"/>
                  <a:pt x="982153" y="4596311"/>
                </a:cubicBezTo>
                <a:cubicBezTo>
                  <a:pt x="969095" y="4590166"/>
                  <a:pt x="958246" y="4594295"/>
                  <a:pt x="946628" y="4596024"/>
                </a:cubicBezTo>
                <a:cubicBezTo>
                  <a:pt x="928097" y="4598712"/>
                  <a:pt x="909661" y="4603705"/>
                  <a:pt x="890939" y="4597368"/>
                </a:cubicBezTo>
                <a:cubicBezTo>
                  <a:pt x="868184" y="4589687"/>
                  <a:pt x="845620" y="4581430"/>
                  <a:pt x="822769" y="4574133"/>
                </a:cubicBezTo>
                <a:cubicBezTo>
                  <a:pt x="813934" y="4571347"/>
                  <a:pt x="804431" y="4570195"/>
                  <a:pt x="795212" y="4568947"/>
                </a:cubicBezTo>
                <a:cubicBezTo>
                  <a:pt x="786476" y="4567891"/>
                  <a:pt x="776010" y="4570579"/>
                  <a:pt x="769288" y="4566547"/>
                </a:cubicBezTo>
                <a:cubicBezTo>
                  <a:pt x="752005" y="4556178"/>
                  <a:pt x="734243" y="4551089"/>
                  <a:pt x="714271" y="4551089"/>
                </a:cubicBezTo>
                <a:cubicBezTo>
                  <a:pt x="706781" y="4551089"/>
                  <a:pt x="699484" y="4546768"/>
                  <a:pt x="691900" y="4545999"/>
                </a:cubicBezTo>
                <a:cubicBezTo>
                  <a:pt x="681529" y="4545040"/>
                  <a:pt x="669623" y="4542447"/>
                  <a:pt x="660598" y="4546096"/>
                </a:cubicBezTo>
                <a:cubicBezTo>
                  <a:pt x="639379" y="4554737"/>
                  <a:pt x="622193" y="4547536"/>
                  <a:pt x="603662" y="4538991"/>
                </a:cubicBezTo>
                <a:cubicBezTo>
                  <a:pt x="585418" y="4530541"/>
                  <a:pt x="566215" y="4523821"/>
                  <a:pt x="546821" y="4518251"/>
                </a:cubicBezTo>
                <a:cubicBezTo>
                  <a:pt x="539524" y="4516235"/>
                  <a:pt x="530787" y="4519596"/>
                  <a:pt x="522721" y="4520267"/>
                </a:cubicBezTo>
                <a:cubicBezTo>
                  <a:pt x="519840" y="4520460"/>
                  <a:pt x="516671" y="4520748"/>
                  <a:pt x="514080" y="4519788"/>
                </a:cubicBezTo>
                <a:cubicBezTo>
                  <a:pt x="489020" y="4510570"/>
                  <a:pt x="463575" y="4503561"/>
                  <a:pt x="436404" y="4508361"/>
                </a:cubicBezTo>
                <a:cubicBezTo>
                  <a:pt x="433908" y="4508842"/>
                  <a:pt x="431123" y="4507786"/>
                  <a:pt x="428626" y="4507114"/>
                </a:cubicBezTo>
                <a:cubicBezTo>
                  <a:pt x="416432" y="4503657"/>
                  <a:pt x="404526" y="4498184"/>
                  <a:pt x="392141" y="4496936"/>
                </a:cubicBezTo>
                <a:cubicBezTo>
                  <a:pt x="361608" y="4493864"/>
                  <a:pt x="330884" y="4492615"/>
                  <a:pt x="300157" y="4490599"/>
                </a:cubicBezTo>
                <a:cubicBezTo>
                  <a:pt x="298237" y="4490503"/>
                  <a:pt x="296221" y="4490503"/>
                  <a:pt x="294493" y="4489831"/>
                </a:cubicBezTo>
                <a:cubicBezTo>
                  <a:pt x="283163" y="4485702"/>
                  <a:pt x="273274" y="4487047"/>
                  <a:pt x="263671" y="4494919"/>
                </a:cubicBezTo>
                <a:cubicBezTo>
                  <a:pt x="259447" y="4498376"/>
                  <a:pt x="253686" y="4500200"/>
                  <a:pt x="248406" y="4502121"/>
                </a:cubicBezTo>
                <a:cubicBezTo>
                  <a:pt x="240628" y="4505002"/>
                  <a:pt x="232659" y="4507786"/>
                  <a:pt x="224594" y="4509610"/>
                </a:cubicBezTo>
                <a:cubicBezTo>
                  <a:pt x="216624" y="4511338"/>
                  <a:pt x="208079" y="4513738"/>
                  <a:pt x="200398" y="4512395"/>
                </a:cubicBezTo>
                <a:cubicBezTo>
                  <a:pt x="186572" y="4509994"/>
                  <a:pt x="173417" y="4504618"/>
                  <a:pt x="159783" y="4501064"/>
                </a:cubicBezTo>
                <a:cubicBezTo>
                  <a:pt x="155079" y="4499816"/>
                  <a:pt x="149893" y="4500009"/>
                  <a:pt x="144997" y="4499912"/>
                </a:cubicBezTo>
                <a:cubicBezTo>
                  <a:pt x="133763" y="4499625"/>
                  <a:pt x="122241" y="4502409"/>
                  <a:pt x="112064" y="4494440"/>
                </a:cubicBezTo>
                <a:cubicBezTo>
                  <a:pt x="102655" y="4486951"/>
                  <a:pt x="93148" y="4489158"/>
                  <a:pt x="83259" y="4494824"/>
                </a:cubicBezTo>
                <a:cubicBezTo>
                  <a:pt x="76154" y="4498857"/>
                  <a:pt x="68090" y="4502025"/>
                  <a:pt x="60120" y="4503561"/>
                </a:cubicBezTo>
                <a:cubicBezTo>
                  <a:pt x="49174" y="4505673"/>
                  <a:pt x="38324" y="4506538"/>
                  <a:pt x="26514" y="4505289"/>
                </a:cubicBezTo>
                <a:cubicBezTo>
                  <a:pt x="18161" y="4504425"/>
                  <a:pt x="11343" y="4504041"/>
                  <a:pt x="4814" y="4498952"/>
                </a:cubicBezTo>
                <a:cubicBezTo>
                  <a:pt x="3759" y="4498184"/>
                  <a:pt x="1839" y="4497992"/>
                  <a:pt x="398" y="4498089"/>
                </a:cubicBezTo>
                <a:lnTo>
                  <a:pt x="0" y="4498087"/>
                </a:lnTo>
                <a:close/>
              </a:path>
            </a:pathLst>
          </a:custGeom>
          <a:effectLst>
            <a:outerShdw blurRad="381000" dist="152400" dir="5400000" algn="t" rotWithShape="0">
              <a:prstClr val="black">
                <a:alpha val="10000"/>
              </a:prstClr>
            </a:outerShdw>
          </a:effectLst>
        </p:spPr>
      </p:pic>
      <p:sp>
        <p:nvSpPr>
          <p:cNvPr id="12" name="Freeform: Shape 11">
            <a:extLst>
              <a:ext uri="{FF2B5EF4-FFF2-40B4-BE49-F238E27FC236}">
                <a16:creationId xmlns:a16="http://schemas.microsoft.com/office/drawing/2014/main" id="{686A5CBB-E03B-4019-8BCD-78975D39E4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4138312"/>
            <a:ext cx="5260975" cy="1410656"/>
          </a:xfrm>
          <a:custGeom>
            <a:avLst/>
            <a:gdLst>
              <a:gd name="connsiteX0" fmla="*/ 5260975 w 5260975"/>
              <a:gd name="connsiteY0" fmla="*/ 0 h 1410656"/>
              <a:gd name="connsiteX1" fmla="*/ 5260975 w 5260975"/>
              <a:gd name="connsiteY1" fmla="*/ 221634 h 1410656"/>
              <a:gd name="connsiteX2" fmla="*/ 5226503 w 5260975"/>
              <a:gd name="connsiteY2" fmla="*/ 237063 h 1410656"/>
              <a:gd name="connsiteX3" fmla="*/ 5206341 w 5260975"/>
              <a:gd name="connsiteY3" fmla="*/ 245128 h 1410656"/>
              <a:gd name="connsiteX4" fmla="*/ 5123287 w 5260975"/>
              <a:gd name="connsiteY4" fmla="*/ 297073 h 1410656"/>
              <a:gd name="connsiteX5" fmla="*/ 5048107 w 5260975"/>
              <a:gd name="connsiteY5" fmla="*/ 361307 h 1410656"/>
              <a:gd name="connsiteX6" fmla="*/ 4992899 w 5260975"/>
              <a:gd name="connsiteY6" fmla="*/ 437542 h 1410656"/>
              <a:gd name="connsiteX7" fmla="*/ 4977440 w 5260975"/>
              <a:gd name="connsiteY7" fmla="*/ 455690 h 1410656"/>
              <a:gd name="connsiteX8" fmla="*/ 4935193 w 5260975"/>
              <a:gd name="connsiteY8" fmla="*/ 478445 h 1410656"/>
              <a:gd name="connsiteX9" fmla="*/ 4897844 w 5260975"/>
              <a:gd name="connsiteY9" fmla="*/ 495535 h 1410656"/>
              <a:gd name="connsiteX10" fmla="*/ 4870767 w 5260975"/>
              <a:gd name="connsiteY10" fmla="*/ 514451 h 1410656"/>
              <a:gd name="connsiteX11" fmla="*/ 4847916 w 5260975"/>
              <a:gd name="connsiteY11" fmla="*/ 531830 h 1410656"/>
              <a:gd name="connsiteX12" fmla="*/ 4796163 w 5260975"/>
              <a:gd name="connsiteY12" fmla="*/ 576765 h 1410656"/>
              <a:gd name="connsiteX13" fmla="*/ 4738843 w 5260975"/>
              <a:gd name="connsiteY13" fmla="*/ 614691 h 1410656"/>
              <a:gd name="connsiteX14" fmla="*/ 4692755 w 5260975"/>
              <a:gd name="connsiteY14" fmla="*/ 661162 h 1410656"/>
              <a:gd name="connsiteX15" fmla="*/ 4673744 w 5260975"/>
              <a:gd name="connsiteY15" fmla="*/ 686318 h 1410656"/>
              <a:gd name="connsiteX16" fmla="*/ 4633801 w 5260975"/>
              <a:gd name="connsiteY16" fmla="*/ 703505 h 1410656"/>
              <a:gd name="connsiteX17" fmla="*/ 4590499 w 5260975"/>
              <a:gd name="connsiteY17" fmla="*/ 730389 h 1410656"/>
              <a:gd name="connsiteX18" fmla="*/ 4559773 w 5260975"/>
              <a:gd name="connsiteY18" fmla="*/ 757081 h 1410656"/>
              <a:gd name="connsiteX19" fmla="*/ 4536059 w 5260975"/>
              <a:gd name="connsiteY19" fmla="*/ 774940 h 1410656"/>
              <a:gd name="connsiteX20" fmla="*/ 4502549 w 5260975"/>
              <a:gd name="connsiteY20" fmla="*/ 792895 h 1410656"/>
              <a:gd name="connsiteX21" fmla="*/ 4468944 w 5260975"/>
              <a:gd name="connsiteY21" fmla="*/ 816419 h 1410656"/>
              <a:gd name="connsiteX22" fmla="*/ 4452622 w 5260975"/>
              <a:gd name="connsiteY22" fmla="*/ 830917 h 1410656"/>
              <a:gd name="connsiteX23" fmla="*/ 4421032 w 5260975"/>
              <a:gd name="connsiteY23" fmla="*/ 855016 h 1410656"/>
              <a:gd name="connsiteX24" fmla="*/ 4388483 w 5260975"/>
              <a:gd name="connsiteY24" fmla="*/ 877484 h 1410656"/>
              <a:gd name="connsiteX25" fmla="*/ 4327321 w 5260975"/>
              <a:gd name="connsiteY25" fmla="*/ 903216 h 1410656"/>
              <a:gd name="connsiteX26" fmla="*/ 4271633 w 5260975"/>
              <a:gd name="connsiteY26" fmla="*/ 941046 h 1410656"/>
              <a:gd name="connsiteX27" fmla="*/ 4227465 w 5260975"/>
              <a:gd name="connsiteY27" fmla="*/ 968698 h 1410656"/>
              <a:gd name="connsiteX28" fmla="*/ 4201733 w 5260975"/>
              <a:gd name="connsiteY28" fmla="*/ 986846 h 1410656"/>
              <a:gd name="connsiteX29" fmla="*/ 4154494 w 5260975"/>
              <a:gd name="connsiteY29" fmla="*/ 1027364 h 1410656"/>
              <a:gd name="connsiteX30" fmla="*/ 4081234 w 5260975"/>
              <a:gd name="connsiteY30" fmla="*/ 1069994 h 1410656"/>
              <a:gd name="connsiteX31" fmla="*/ 4036971 w 5260975"/>
              <a:gd name="connsiteY31" fmla="*/ 1093038 h 1410656"/>
              <a:gd name="connsiteX32" fmla="*/ 3941725 w 5260975"/>
              <a:gd name="connsiteY32" fmla="*/ 1127796 h 1410656"/>
              <a:gd name="connsiteX33" fmla="*/ 3910999 w 5260975"/>
              <a:gd name="connsiteY33" fmla="*/ 1140182 h 1410656"/>
              <a:gd name="connsiteX34" fmla="*/ 3875859 w 5260975"/>
              <a:gd name="connsiteY34" fmla="*/ 1148343 h 1410656"/>
              <a:gd name="connsiteX35" fmla="*/ 3819401 w 5260975"/>
              <a:gd name="connsiteY35" fmla="*/ 1167642 h 1410656"/>
              <a:gd name="connsiteX36" fmla="*/ 3709176 w 5260975"/>
              <a:gd name="connsiteY36" fmla="*/ 1200863 h 1410656"/>
              <a:gd name="connsiteX37" fmla="*/ 3684981 w 5260975"/>
              <a:gd name="connsiteY37" fmla="*/ 1205952 h 1410656"/>
              <a:gd name="connsiteX38" fmla="*/ 3623338 w 5260975"/>
              <a:gd name="connsiteY38" fmla="*/ 1227363 h 1410656"/>
              <a:gd name="connsiteX39" fmla="*/ 3586373 w 5260975"/>
              <a:gd name="connsiteY39" fmla="*/ 1241765 h 1410656"/>
              <a:gd name="connsiteX40" fmla="*/ 3555743 w 5260975"/>
              <a:gd name="connsiteY40" fmla="*/ 1250023 h 1410656"/>
              <a:gd name="connsiteX41" fmla="*/ 3528667 w 5260975"/>
              <a:gd name="connsiteY41" fmla="*/ 1253864 h 1410656"/>
              <a:gd name="connsiteX42" fmla="*/ 3457424 w 5260975"/>
              <a:gd name="connsiteY42" fmla="*/ 1272874 h 1410656"/>
              <a:gd name="connsiteX43" fmla="*/ 3429003 w 5260975"/>
              <a:gd name="connsiteY43" fmla="*/ 1280364 h 1410656"/>
              <a:gd name="connsiteX44" fmla="*/ 3355264 w 5260975"/>
              <a:gd name="connsiteY44" fmla="*/ 1306096 h 1410656"/>
              <a:gd name="connsiteX45" fmla="*/ 3292757 w 5260975"/>
              <a:gd name="connsiteY45" fmla="*/ 1323090 h 1410656"/>
              <a:gd name="connsiteX46" fmla="*/ 3266643 w 5260975"/>
              <a:gd name="connsiteY46" fmla="*/ 1331251 h 1410656"/>
              <a:gd name="connsiteX47" fmla="*/ 3206921 w 5260975"/>
              <a:gd name="connsiteY47" fmla="*/ 1344886 h 1410656"/>
              <a:gd name="connsiteX48" fmla="*/ 3173123 w 5260975"/>
              <a:gd name="connsiteY48" fmla="*/ 1354488 h 1410656"/>
              <a:gd name="connsiteX49" fmla="*/ 3090646 w 5260975"/>
              <a:gd name="connsiteY49" fmla="*/ 1365337 h 1410656"/>
              <a:gd name="connsiteX50" fmla="*/ 3005480 w 5260975"/>
              <a:gd name="connsiteY50" fmla="*/ 1375802 h 1410656"/>
              <a:gd name="connsiteX51" fmla="*/ 2958721 w 5260975"/>
              <a:gd name="connsiteY51" fmla="*/ 1379259 h 1410656"/>
              <a:gd name="connsiteX52" fmla="*/ 2917915 w 5260975"/>
              <a:gd name="connsiteY52" fmla="*/ 1384733 h 1410656"/>
              <a:gd name="connsiteX53" fmla="*/ 2882389 w 5260975"/>
              <a:gd name="connsiteY53" fmla="*/ 1388189 h 1410656"/>
              <a:gd name="connsiteX54" fmla="*/ 2825837 w 5260975"/>
              <a:gd name="connsiteY54" fmla="*/ 1395198 h 1410656"/>
              <a:gd name="connsiteX55" fmla="*/ 2802313 w 5260975"/>
              <a:gd name="connsiteY55" fmla="*/ 1397023 h 1410656"/>
              <a:gd name="connsiteX56" fmla="*/ 2746816 w 5260975"/>
              <a:gd name="connsiteY56" fmla="*/ 1396926 h 1410656"/>
              <a:gd name="connsiteX57" fmla="*/ 2727517 w 5260975"/>
              <a:gd name="connsiteY57" fmla="*/ 1395966 h 1410656"/>
              <a:gd name="connsiteX58" fmla="*/ 2690359 w 5260975"/>
              <a:gd name="connsiteY58" fmla="*/ 1384060 h 1410656"/>
              <a:gd name="connsiteX59" fmla="*/ 2685943 w 5260975"/>
              <a:gd name="connsiteY59" fmla="*/ 1383196 h 1410656"/>
              <a:gd name="connsiteX60" fmla="*/ 2661554 w 5260975"/>
              <a:gd name="connsiteY60" fmla="*/ 1378491 h 1410656"/>
              <a:gd name="connsiteX61" fmla="*/ 2648208 w 5260975"/>
              <a:gd name="connsiteY61" fmla="*/ 1376955 h 1410656"/>
              <a:gd name="connsiteX62" fmla="*/ 2597512 w 5260975"/>
              <a:gd name="connsiteY62" fmla="*/ 1367162 h 1410656"/>
              <a:gd name="connsiteX63" fmla="*/ 2568324 w 5260975"/>
              <a:gd name="connsiteY63" fmla="*/ 1362553 h 1410656"/>
              <a:gd name="connsiteX64" fmla="*/ 2544704 w 5260975"/>
              <a:gd name="connsiteY64" fmla="*/ 1363225 h 1410656"/>
              <a:gd name="connsiteX65" fmla="*/ 2503225 w 5260975"/>
              <a:gd name="connsiteY65" fmla="*/ 1364089 h 1410656"/>
              <a:gd name="connsiteX66" fmla="*/ 2489975 w 5260975"/>
              <a:gd name="connsiteY66" fmla="*/ 1366298 h 1410656"/>
              <a:gd name="connsiteX67" fmla="*/ 2430061 w 5260975"/>
              <a:gd name="connsiteY67" fmla="*/ 1359960 h 1410656"/>
              <a:gd name="connsiteX68" fmla="*/ 2395880 w 5260975"/>
              <a:gd name="connsiteY68" fmla="*/ 1359480 h 1410656"/>
              <a:gd name="connsiteX69" fmla="*/ 2357378 w 5260975"/>
              <a:gd name="connsiteY69" fmla="*/ 1351607 h 1410656"/>
              <a:gd name="connsiteX70" fmla="*/ 2346145 w 5260975"/>
              <a:gd name="connsiteY70" fmla="*/ 1351991 h 1410656"/>
              <a:gd name="connsiteX71" fmla="*/ 2333567 w 5260975"/>
              <a:gd name="connsiteY71" fmla="*/ 1352663 h 1410656"/>
              <a:gd name="connsiteX72" fmla="*/ 2294968 w 5260975"/>
              <a:gd name="connsiteY72" fmla="*/ 1353240 h 1410656"/>
              <a:gd name="connsiteX73" fmla="*/ 2271540 w 5260975"/>
              <a:gd name="connsiteY73" fmla="*/ 1356120 h 1410656"/>
              <a:gd name="connsiteX74" fmla="*/ 2226895 w 5260975"/>
              <a:gd name="connsiteY74" fmla="*/ 1354392 h 1410656"/>
              <a:gd name="connsiteX75" fmla="*/ 2210379 w 5260975"/>
              <a:gd name="connsiteY75" fmla="*/ 1356888 h 1410656"/>
              <a:gd name="connsiteX76" fmla="*/ 2168613 w 5260975"/>
              <a:gd name="connsiteY76" fmla="*/ 1357176 h 1410656"/>
              <a:gd name="connsiteX77" fmla="*/ 2131167 w 5260975"/>
              <a:gd name="connsiteY77" fmla="*/ 1355736 h 1410656"/>
              <a:gd name="connsiteX78" fmla="*/ 2095065 w 5260975"/>
              <a:gd name="connsiteY78" fmla="*/ 1356504 h 1410656"/>
              <a:gd name="connsiteX79" fmla="*/ 2069237 w 5260975"/>
              <a:gd name="connsiteY79" fmla="*/ 1359672 h 1410656"/>
              <a:gd name="connsiteX80" fmla="*/ 2041201 w 5260975"/>
              <a:gd name="connsiteY80" fmla="*/ 1361592 h 1410656"/>
              <a:gd name="connsiteX81" fmla="*/ 1963909 w 5260975"/>
              <a:gd name="connsiteY81" fmla="*/ 1373018 h 1410656"/>
              <a:gd name="connsiteX82" fmla="*/ 1949603 w 5260975"/>
              <a:gd name="connsiteY82" fmla="*/ 1370234 h 1410656"/>
              <a:gd name="connsiteX83" fmla="*/ 1868373 w 5260975"/>
              <a:gd name="connsiteY83" fmla="*/ 1367641 h 1410656"/>
              <a:gd name="connsiteX84" fmla="*/ 1850707 w 5260975"/>
              <a:gd name="connsiteY84" fmla="*/ 1367834 h 1410656"/>
              <a:gd name="connsiteX85" fmla="*/ 1803275 w 5260975"/>
              <a:gd name="connsiteY85" fmla="*/ 1356504 h 1410656"/>
              <a:gd name="connsiteX86" fmla="*/ 1730112 w 5260975"/>
              <a:gd name="connsiteY86" fmla="*/ 1374459 h 1410656"/>
              <a:gd name="connsiteX87" fmla="*/ 1661652 w 5260975"/>
              <a:gd name="connsiteY87" fmla="*/ 1396926 h 1410656"/>
              <a:gd name="connsiteX88" fmla="*/ 1653011 w 5260975"/>
              <a:gd name="connsiteY88" fmla="*/ 1399807 h 1410656"/>
              <a:gd name="connsiteX89" fmla="*/ 1628431 w 5260975"/>
              <a:gd name="connsiteY89" fmla="*/ 1404704 h 1410656"/>
              <a:gd name="connsiteX90" fmla="*/ 1597995 w 5260975"/>
              <a:gd name="connsiteY90" fmla="*/ 1406432 h 1410656"/>
              <a:gd name="connsiteX91" fmla="*/ 1559396 w 5260975"/>
              <a:gd name="connsiteY91" fmla="*/ 1410656 h 1410656"/>
              <a:gd name="connsiteX92" fmla="*/ 1528480 w 5260975"/>
              <a:gd name="connsiteY92" fmla="*/ 1405375 h 1410656"/>
              <a:gd name="connsiteX93" fmla="*/ 1485272 w 5260975"/>
              <a:gd name="connsiteY93" fmla="*/ 1397502 h 1410656"/>
              <a:gd name="connsiteX94" fmla="*/ 1444562 w 5260975"/>
              <a:gd name="connsiteY94" fmla="*/ 1390013 h 1410656"/>
              <a:gd name="connsiteX95" fmla="*/ 1431696 w 5260975"/>
              <a:gd name="connsiteY95" fmla="*/ 1398846 h 1410656"/>
              <a:gd name="connsiteX96" fmla="*/ 1411821 w 5260975"/>
              <a:gd name="connsiteY96" fmla="*/ 1406527 h 1410656"/>
              <a:gd name="connsiteX97" fmla="*/ 1389738 w 5260975"/>
              <a:gd name="connsiteY97" fmla="*/ 1397310 h 1410656"/>
              <a:gd name="connsiteX98" fmla="*/ 1338081 w 5260975"/>
              <a:gd name="connsiteY98" fmla="*/ 1378204 h 1410656"/>
              <a:gd name="connsiteX99" fmla="*/ 1305436 w 5260975"/>
              <a:gd name="connsiteY99" fmla="*/ 1377339 h 1410656"/>
              <a:gd name="connsiteX100" fmla="*/ 1234481 w 5260975"/>
              <a:gd name="connsiteY100" fmla="*/ 1369178 h 1410656"/>
              <a:gd name="connsiteX101" fmla="*/ 1188106 w 5260975"/>
              <a:gd name="connsiteY101" fmla="*/ 1357560 h 1410656"/>
              <a:gd name="connsiteX102" fmla="*/ 1154790 w 5260975"/>
              <a:gd name="connsiteY102" fmla="*/ 1344406 h 1410656"/>
              <a:gd name="connsiteX103" fmla="*/ 1107069 w 5260975"/>
              <a:gd name="connsiteY103" fmla="*/ 1327219 h 1410656"/>
              <a:gd name="connsiteX104" fmla="*/ 1059158 w 5260975"/>
              <a:gd name="connsiteY104" fmla="*/ 1318290 h 1410656"/>
              <a:gd name="connsiteX105" fmla="*/ 1024496 w 5260975"/>
              <a:gd name="connsiteY105" fmla="*/ 1307056 h 1410656"/>
              <a:gd name="connsiteX106" fmla="*/ 982153 w 5260975"/>
              <a:gd name="connsiteY106" fmla="*/ 1299374 h 1410656"/>
              <a:gd name="connsiteX107" fmla="*/ 946628 w 5260975"/>
              <a:gd name="connsiteY107" fmla="*/ 1299087 h 1410656"/>
              <a:gd name="connsiteX108" fmla="*/ 890939 w 5260975"/>
              <a:gd name="connsiteY108" fmla="*/ 1300431 h 1410656"/>
              <a:gd name="connsiteX109" fmla="*/ 822769 w 5260975"/>
              <a:gd name="connsiteY109" fmla="*/ 1277196 h 1410656"/>
              <a:gd name="connsiteX110" fmla="*/ 795212 w 5260975"/>
              <a:gd name="connsiteY110" fmla="*/ 1272010 h 1410656"/>
              <a:gd name="connsiteX111" fmla="*/ 769288 w 5260975"/>
              <a:gd name="connsiteY111" fmla="*/ 1269610 h 1410656"/>
              <a:gd name="connsiteX112" fmla="*/ 714271 w 5260975"/>
              <a:gd name="connsiteY112" fmla="*/ 1254152 h 1410656"/>
              <a:gd name="connsiteX113" fmla="*/ 691900 w 5260975"/>
              <a:gd name="connsiteY113" fmla="*/ 1249062 h 1410656"/>
              <a:gd name="connsiteX114" fmla="*/ 660598 w 5260975"/>
              <a:gd name="connsiteY114" fmla="*/ 1249159 h 1410656"/>
              <a:gd name="connsiteX115" fmla="*/ 603662 w 5260975"/>
              <a:gd name="connsiteY115" fmla="*/ 1242054 h 1410656"/>
              <a:gd name="connsiteX116" fmla="*/ 546821 w 5260975"/>
              <a:gd name="connsiteY116" fmla="*/ 1221314 h 1410656"/>
              <a:gd name="connsiteX117" fmla="*/ 522721 w 5260975"/>
              <a:gd name="connsiteY117" fmla="*/ 1223330 h 1410656"/>
              <a:gd name="connsiteX118" fmla="*/ 514080 w 5260975"/>
              <a:gd name="connsiteY118" fmla="*/ 1222851 h 1410656"/>
              <a:gd name="connsiteX119" fmla="*/ 436404 w 5260975"/>
              <a:gd name="connsiteY119" fmla="*/ 1211424 h 1410656"/>
              <a:gd name="connsiteX120" fmla="*/ 428626 w 5260975"/>
              <a:gd name="connsiteY120" fmla="*/ 1210177 h 1410656"/>
              <a:gd name="connsiteX121" fmla="*/ 392141 w 5260975"/>
              <a:gd name="connsiteY121" fmla="*/ 1199999 h 1410656"/>
              <a:gd name="connsiteX122" fmla="*/ 300157 w 5260975"/>
              <a:gd name="connsiteY122" fmla="*/ 1193662 h 1410656"/>
              <a:gd name="connsiteX123" fmla="*/ 294493 w 5260975"/>
              <a:gd name="connsiteY123" fmla="*/ 1192894 h 1410656"/>
              <a:gd name="connsiteX124" fmla="*/ 263671 w 5260975"/>
              <a:gd name="connsiteY124" fmla="*/ 1197982 h 1410656"/>
              <a:gd name="connsiteX125" fmla="*/ 248406 w 5260975"/>
              <a:gd name="connsiteY125" fmla="*/ 1205184 h 1410656"/>
              <a:gd name="connsiteX126" fmla="*/ 224594 w 5260975"/>
              <a:gd name="connsiteY126" fmla="*/ 1212673 h 1410656"/>
              <a:gd name="connsiteX127" fmla="*/ 200398 w 5260975"/>
              <a:gd name="connsiteY127" fmla="*/ 1215458 h 1410656"/>
              <a:gd name="connsiteX128" fmla="*/ 159783 w 5260975"/>
              <a:gd name="connsiteY128" fmla="*/ 1204127 h 1410656"/>
              <a:gd name="connsiteX129" fmla="*/ 144997 w 5260975"/>
              <a:gd name="connsiteY129" fmla="*/ 1202975 h 1410656"/>
              <a:gd name="connsiteX130" fmla="*/ 112064 w 5260975"/>
              <a:gd name="connsiteY130" fmla="*/ 1197503 h 1410656"/>
              <a:gd name="connsiteX131" fmla="*/ 83259 w 5260975"/>
              <a:gd name="connsiteY131" fmla="*/ 1197887 h 1410656"/>
              <a:gd name="connsiteX132" fmla="*/ 60120 w 5260975"/>
              <a:gd name="connsiteY132" fmla="*/ 1206624 h 1410656"/>
              <a:gd name="connsiteX133" fmla="*/ 26514 w 5260975"/>
              <a:gd name="connsiteY133" fmla="*/ 1208352 h 1410656"/>
              <a:gd name="connsiteX134" fmla="*/ 4814 w 5260975"/>
              <a:gd name="connsiteY134" fmla="*/ 1202015 h 1410656"/>
              <a:gd name="connsiteX135" fmla="*/ 398 w 5260975"/>
              <a:gd name="connsiteY135" fmla="*/ 1201152 h 1410656"/>
              <a:gd name="connsiteX136" fmla="*/ 0 w 5260975"/>
              <a:gd name="connsiteY136" fmla="*/ 1201150 h 1410656"/>
              <a:gd name="connsiteX137" fmla="*/ 0 w 5260975"/>
              <a:gd name="connsiteY137" fmla="*/ 1004512 h 1410656"/>
              <a:gd name="connsiteX138" fmla="*/ 30355 w 5260975"/>
              <a:gd name="connsiteY138" fmla="*/ 1002784 h 1410656"/>
              <a:gd name="connsiteX139" fmla="*/ 52151 w 5260975"/>
              <a:gd name="connsiteY139" fmla="*/ 997695 h 1410656"/>
              <a:gd name="connsiteX140" fmla="*/ 64248 w 5260975"/>
              <a:gd name="connsiteY140" fmla="*/ 994430 h 1410656"/>
              <a:gd name="connsiteX141" fmla="*/ 126370 w 5260975"/>
              <a:gd name="connsiteY141" fmla="*/ 985405 h 1410656"/>
              <a:gd name="connsiteX142" fmla="*/ 154022 w 5260975"/>
              <a:gd name="connsiteY142" fmla="*/ 975708 h 1410656"/>
              <a:gd name="connsiteX143" fmla="*/ 161512 w 5260975"/>
              <a:gd name="connsiteY143" fmla="*/ 974268 h 1410656"/>
              <a:gd name="connsiteX144" fmla="*/ 202510 w 5260975"/>
              <a:gd name="connsiteY144" fmla="*/ 978300 h 1410656"/>
              <a:gd name="connsiteX145" fmla="*/ 233235 w 5260975"/>
              <a:gd name="connsiteY145" fmla="*/ 993950 h 1410656"/>
              <a:gd name="connsiteX146" fmla="*/ 239188 w 5260975"/>
              <a:gd name="connsiteY146" fmla="*/ 999231 h 1410656"/>
              <a:gd name="connsiteX147" fmla="*/ 324834 w 5260975"/>
              <a:gd name="connsiteY147" fmla="*/ 997407 h 1410656"/>
              <a:gd name="connsiteX148" fmla="*/ 337987 w 5260975"/>
              <a:gd name="connsiteY148" fmla="*/ 995198 h 1410656"/>
              <a:gd name="connsiteX149" fmla="*/ 401550 w 5260975"/>
              <a:gd name="connsiteY149" fmla="*/ 1004416 h 1410656"/>
              <a:gd name="connsiteX150" fmla="*/ 420081 w 5260975"/>
              <a:gd name="connsiteY150" fmla="*/ 1006240 h 1410656"/>
              <a:gd name="connsiteX151" fmla="*/ 486523 w 5260975"/>
              <a:gd name="connsiteY151" fmla="*/ 1014498 h 1410656"/>
              <a:gd name="connsiteX152" fmla="*/ 495932 w 5260975"/>
              <a:gd name="connsiteY152" fmla="*/ 1006817 h 1410656"/>
              <a:gd name="connsiteX153" fmla="*/ 523009 w 5260975"/>
              <a:gd name="connsiteY153" fmla="*/ 987517 h 1410656"/>
              <a:gd name="connsiteX154" fmla="*/ 576393 w 5260975"/>
              <a:gd name="connsiteY154" fmla="*/ 970427 h 1410656"/>
              <a:gd name="connsiteX155" fmla="*/ 590892 w 5260975"/>
              <a:gd name="connsiteY155" fmla="*/ 971387 h 1410656"/>
              <a:gd name="connsiteX156" fmla="*/ 627569 w 5260975"/>
              <a:gd name="connsiteY156" fmla="*/ 999904 h 1410656"/>
              <a:gd name="connsiteX157" fmla="*/ 645429 w 5260975"/>
              <a:gd name="connsiteY157" fmla="*/ 1011329 h 1410656"/>
              <a:gd name="connsiteX158" fmla="*/ 696125 w 5260975"/>
              <a:gd name="connsiteY158" fmla="*/ 1032356 h 1410656"/>
              <a:gd name="connsiteX159" fmla="*/ 700349 w 5260975"/>
              <a:gd name="connsiteY159" fmla="*/ 1036197 h 1410656"/>
              <a:gd name="connsiteX160" fmla="*/ 737795 w 5260975"/>
              <a:gd name="connsiteY160" fmla="*/ 1081804 h 1410656"/>
              <a:gd name="connsiteX161" fmla="*/ 746244 w 5260975"/>
              <a:gd name="connsiteY161" fmla="*/ 1089581 h 1410656"/>
              <a:gd name="connsiteX162" fmla="*/ 756422 w 5260975"/>
              <a:gd name="connsiteY162" fmla="*/ 1101680 h 1410656"/>
              <a:gd name="connsiteX163" fmla="*/ 788202 w 5260975"/>
              <a:gd name="connsiteY163" fmla="*/ 1125108 h 1410656"/>
              <a:gd name="connsiteX164" fmla="*/ 827569 w 5260975"/>
              <a:gd name="connsiteY164" fmla="*/ 1132596 h 1410656"/>
              <a:gd name="connsiteX165" fmla="*/ 875097 w 5260975"/>
              <a:gd name="connsiteY165" fmla="*/ 1144022 h 1410656"/>
              <a:gd name="connsiteX166" fmla="*/ 894972 w 5260975"/>
              <a:gd name="connsiteY166" fmla="*/ 1151704 h 1410656"/>
              <a:gd name="connsiteX167" fmla="*/ 948260 w 5260975"/>
              <a:gd name="connsiteY167" fmla="*/ 1166298 h 1410656"/>
              <a:gd name="connsiteX168" fmla="*/ 986282 w 5260975"/>
              <a:gd name="connsiteY168" fmla="*/ 1178588 h 1410656"/>
              <a:gd name="connsiteX169" fmla="*/ 1041107 w 5260975"/>
              <a:gd name="connsiteY169" fmla="*/ 1185789 h 1410656"/>
              <a:gd name="connsiteX170" fmla="*/ 1067703 w 5260975"/>
              <a:gd name="connsiteY170" fmla="*/ 1186076 h 1410656"/>
              <a:gd name="connsiteX171" fmla="*/ 1116574 w 5260975"/>
              <a:gd name="connsiteY171" fmla="*/ 1222946 h 1410656"/>
              <a:gd name="connsiteX172" fmla="*/ 1155557 w 5260975"/>
              <a:gd name="connsiteY172" fmla="*/ 1247335 h 1410656"/>
              <a:gd name="connsiteX173" fmla="*/ 1196556 w 5260975"/>
              <a:gd name="connsiteY173" fmla="*/ 1235525 h 1410656"/>
              <a:gd name="connsiteX174" fmla="*/ 1207693 w 5260975"/>
              <a:gd name="connsiteY174" fmla="*/ 1224387 h 1410656"/>
              <a:gd name="connsiteX175" fmla="*/ 1274904 w 5260975"/>
              <a:gd name="connsiteY175" fmla="*/ 1213826 h 1410656"/>
              <a:gd name="connsiteX176" fmla="*/ 1370919 w 5260975"/>
              <a:gd name="connsiteY176" fmla="*/ 1213442 h 1410656"/>
              <a:gd name="connsiteX177" fmla="*/ 1530593 w 5260975"/>
              <a:gd name="connsiteY177" fmla="*/ 1189437 h 1410656"/>
              <a:gd name="connsiteX178" fmla="*/ 1558436 w 5260975"/>
              <a:gd name="connsiteY178" fmla="*/ 1178299 h 1410656"/>
              <a:gd name="connsiteX179" fmla="*/ 1589737 w 5260975"/>
              <a:gd name="connsiteY179" fmla="*/ 1175515 h 1410656"/>
              <a:gd name="connsiteX180" fmla="*/ 1601740 w 5260975"/>
              <a:gd name="connsiteY180" fmla="*/ 1182333 h 1410656"/>
              <a:gd name="connsiteX181" fmla="*/ 1654259 w 5260975"/>
              <a:gd name="connsiteY181" fmla="*/ 1192510 h 1410656"/>
              <a:gd name="connsiteX182" fmla="*/ 1664246 w 5260975"/>
              <a:gd name="connsiteY182" fmla="*/ 1192702 h 1410656"/>
              <a:gd name="connsiteX183" fmla="*/ 1698427 w 5260975"/>
              <a:gd name="connsiteY183" fmla="*/ 1188381 h 1410656"/>
              <a:gd name="connsiteX184" fmla="*/ 1730112 w 5260975"/>
              <a:gd name="connsiteY184" fmla="*/ 1185885 h 1410656"/>
              <a:gd name="connsiteX185" fmla="*/ 1809996 w 5260975"/>
              <a:gd name="connsiteY185" fmla="*/ 1194046 h 1410656"/>
              <a:gd name="connsiteX186" fmla="*/ 1871254 w 5260975"/>
              <a:gd name="connsiteY186" fmla="*/ 1192126 h 1410656"/>
              <a:gd name="connsiteX187" fmla="*/ 1899482 w 5260975"/>
              <a:gd name="connsiteY187" fmla="*/ 1194046 h 1410656"/>
              <a:gd name="connsiteX188" fmla="*/ 1915420 w 5260975"/>
              <a:gd name="connsiteY188" fmla="*/ 1196927 h 1410656"/>
              <a:gd name="connsiteX189" fmla="*/ 1951522 w 5260975"/>
              <a:gd name="connsiteY189" fmla="*/ 1216994 h 1410656"/>
              <a:gd name="connsiteX190" fmla="*/ 1971302 w 5260975"/>
              <a:gd name="connsiteY190" fmla="*/ 1221507 h 1410656"/>
              <a:gd name="connsiteX191" fmla="*/ 2030831 w 5260975"/>
              <a:gd name="connsiteY191" fmla="*/ 1221123 h 1410656"/>
              <a:gd name="connsiteX192" fmla="*/ 2120125 w 5260975"/>
              <a:gd name="connsiteY192" fmla="*/ 1190878 h 1410656"/>
              <a:gd name="connsiteX193" fmla="*/ 2129439 w 5260975"/>
              <a:gd name="connsiteY193" fmla="*/ 1186845 h 1410656"/>
              <a:gd name="connsiteX194" fmla="*/ 2174854 w 5260975"/>
              <a:gd name="connsiteY194" fmla="*/ 1181852 h 1410656"/>
              <a:gd name="connsiteX195" fmla="*/ 2205674 w 5260975"/>
              <a:gd name="connsiteY195" fmla="*/ 1188669 h 1410656"/>
              <a:gd name="connsiteX196" fmla="*/ 2247634 w 5260975"/>
              <a:gd name="connsiteY196" fmla="*/ 1202784 h 1410656"/>
              <a:gd name="connsiteX197" fmla="*/ 2285367 w 5260975"/>
              <a:gd name="connsiteY197" fmla="*/ 1214594 h 1410656"/>
              <a:gd name="connsiteX198" fmla="*/ 2312827 w 5260975"/>
              <a:gd name="connsiteY198" fmla="*/ 1227939 h 1410656"/>
              <a:gd name="connsiteX199" fmla="*/ 2375622 w 5260975"/>
              <a:gd name="connsiteY199" fmla="*/ 1237733 h 1410656"/>
              <a:gd name="connsiteX200" fmla="*/ 2382151 w 5260975"/>
              <a:gd name="connsiteY200" fmla="*/ 1239365 h 1410656"/>
              <a:gd name="connsiteX201" fmla="*/ 2429390 w 5260975"/>
              <a:gd name="connsiteY201" fmla="*/ 1227459 h 1410656"/>
              <a:gd name="connsiteX202" fmla="*/ 2486134 w 5260975"/>
              <a:gd name="connsiteY202" fmla="*/ 1215362 h 1410656"/>
              <a:gd name="connsiteX203" fmla="*/ 2506394 w 5260975"/>
              <a:gd name="connsiteY203" fmla="*/ 1219490 h 1410656"/>
              <a:gd name="connsiteX204" fmla="*/ 2534142 w 5260975"/>
              <a:gd name="connsiteY204" fmla="*/ 1225347 h 1410656"/>
              <a:gd name="connsiteX205" fmla="*/ 2559874 w 5260975"/>
              <a:gd name="connsiteY205" fmla="*/ 1222275 h 1410656"/>
              <a:gd name="connsiteX206" fmla="*/ 2575525 w 5260975"/>
              <a:gd name="connsiteY206" fmla="*/ 1221987 h 1410656"/>
              <a:gd name="connsiteX207" fmla="*/ 2646960 w 5260975"/>
              <a:gd name="connsiteY207" fmla="*/ 1257896 h 1410656"/>
              <a:gd name="connsiteX208" fmla="*/ 2665107 w 5260975"/>
              <a:gd name="connsiteY208" fmla="*/ 1260873 h 1410656"/>
              <a:gd name="connsiteX209" fmla="*/ 2675381 w 5260975"/>
              <a:gd name="connsiteY209" fmla="*/ 1265290 h 1410656"/>
              <a:gd name="connsiteX210" fmla="*/ 2737311 w 5260975"/>
              <a:gd name="connsiteY210" fmla="*/ 1309841 h 1410656"/>
              <a:gd name="connsiteX211" fmla="*/ 2763619 w 5260975"/>
              <a:gd name="connsiteY211" fmla="*/ 1318866 h 1410656"/>
              <a:gd name="connsiteX212" fmla="*/ 2792519 w 5260975"/>
              <a:gd name="connsiteY212" fmla="*/ 1317041 h 1410656"/>
              <a:gd name="connsiteX213" fmla="*/ 2809226 w 5260975"/>
              <a:gd name="connsiteY213" fmla="*/ 1313777 h 1410656"/>
              <a:gd name="connsiteX214" fmla="*/ 2850705 w 5260975"/>
              <a:gd name="connsiteY214" fmla="*/ 1285452 h 1410656"/>
              <a:gd name="connsiteX215" fmla="*/ 2874324 w 5260975"/>
              <a:gd name="connsiteY215" fmla="*/ 1286413 h 1410656"/>
              <a:gd name="connsiteX216" fmla="*/ 2911194 w 5260975"/>
              <a:gd name="connsiteY216" fmla="*/ 1305903 h 1410656"/>
              <a:gd name="connsiteX217" fmla="*/ 2978116 w 5260975"/>
              <a:gd name="connsiteY217" fmla="*/ 1314641 h 1410656"/>
              <a:gd name="connsiteX218" fmla="*/ 3012106 w 5260975"/>
              <a:gd name="connsiteY218" fmla="*/ 1287373 h 1410656"/>
              <a:gd name="connsiteX219" fmla="*/ 3029676 w 5260975"/>
              <a:gd name="connsiteY219" fmla="*/ 1261161 h 1410656"/>
              <a:gd name="connsiteX220" fmla="*/ 3080469 w 5260975"/>
              <a:gd name="connsiteY220" fmla="*/ 1230724 h 1410656"/>
              <a:gd name="connsiteX221" fmla="*/ 3092567 w 5260975"/>
              <a:gd name="connsiteY221" fmla="*/ 1242054 h 1410656"/>
              <a:gd name="connsiteX222" fmla="*/ 3129821 w 5260975"/>
              <a:gd name="connsiteY222" fmla="*/ 1246855 h 1410656"/>
              <a:gd name="connsiteX223" fmla="*/ 3170147 w 5260975"/>
              <a:gd name="connsiteY223" fmla="*/ 1246471 h 1410656"/>
              <a:gd name="connsiteX224" fmla="*/ 3240429 w 5260975"/>
              <a:gd name="connsiteY224" fmla="*/ 1251559 h 1410656"/>
              <a:gd name="connsiteX225" fmla="*/ 3287189 w 5260975"/>
              <a:gd name="connsiteY225" fmla="*/ 1222466 h 1410656"/>
              <a:gd name="connsiteX226" fmla="*/ 3305049 w 5260975"/>
              <a:gd name="connsiteY226" fmla="*/ 1210465 h 1410656"/>
              <a:gd name="connsiteX227" fmla="*/ 3321755 w 5260975"/>
              <a:gd name="connsiteY227" fmla="*/ 1202784 h 1410656"/>
              <a:gd name="connsiteX228" fmla="*/ 3341055 w 5260975"/>
              <a:gd name="connsiteY228" fmla="*/ 1198463 h 1410656"/>
              <a:gd name="connsiteX229" fmla="*/ 3387621 w 5260975"/>
              <a:gd name="connsiteY229" fmla="*/ 1182140 h 1410656"/>
              <a:gd name="connsiteX230" fmla="*/ 3413161 w 5260975"/>
              <a:gd name="connsiteY230" fmla="*/ 1166105 h 1410656"/>
              <a:gd name="connsiteX231" fmla="*/ 3470579 w 5260975"/>
              <a:gd name="connsiteY231" fmla="*/ 1150647 h 1410656"/>
              <a:gd name="connsiteX232" fmla="*/ 3509657 w 5260975"/>
              <a:gd name="connsiteY232" fmla="*/ 1136821 h 1410656"/>
              <a:gd name="connsiteX233" fmla="*/ 3550847 w 5260975"/>
              <a:gd name="connsiteY233" fmla="*/ 1113009 h 1410656"/>
              <a:gd name="connsiteX234" fmla="*/ 3556608 w 5260975"/>
              <a:gd name="connsiteY234" fmla="*/ 1109361 h 1410656"/>
              <a:gd name="connsiteX235" fmla="*/ 3570435 w 5260975"/>
              <a:gd name="connsiteY235" fmla="*/ 1093710 h 1410656"/>
              <a:gd name="connsiteX236" fmla="*/ 3590501 w 5260975"/>
              <a:gd name="connsiteY236" fmla="*/ 1039846 h 1410656"/>
              <a:gd name="connsiteX237" fmla="*/ 3596263 w 5260975"/>
              <a:gd name="connsiteY237" fmla="*/ 1028900 h 1410656"/>
              <a:gd name="connsiteX238" fmla="*/ 3648591 w 5260975"/>
              <a:gd name="connsiteY238" fmla="*/ 992030 h 1410656"/>
              <a:gd name="connsiteX239" fmla="*/ 3667986 w 5260975"/>
              <a:gd name="connsiteY239" fmla="*/ 995487 h 1410656"/>
              <a:gd name="connsiteX240" fmla="*/ 3689397 w 5260975"/>
              <a:gd name="connsiteY240" fmla="*/ 1007585 h 1410656"/>
              <a:gd name="connsiteX241" fmla="*/ 3736349 w 5260975"/>
              <a:gd name="connsiteY241" fmla="*/ 1010753 h 1410656"/>
              <a:gd name="connsiteX242" fmla="*/ 3753919 w 5260975"/>
              <a:gd name="connsiteY242" fmla="*/ 1004513 h 1410656"/>
              <a:gd name="connsiteX243" fmla="*/ 3784643 w 5260975"/>
              <a:gd name="connsiteY243" fmla="*/ 987710 h 1410656"/>
              <a:gd name="connsiteX244" fmla="*/ 3808359 w 5260975"/>
              <a:gd name="connsiteY244" fmla="*/ 961689 h 1410656"/>
              <a:gd name="connsiteX245" fmla="*/ 3842829 w 5260975"/>
              <a:gd name="connsiteY245" fmla="*/ 918674 h 1410656"/>
              <a:gd name="connsiteX246" fmla="*/ 3908983 w 5260975"/>
              <a:gd name="connsiteY246" fmla="*/ 902256 h 1410656"/>
              <a:gd name="connsiteX247" fmla="*/ 3934428 w 5260975"/>
              <a:gd name="connsiteY247" fmla="*/ 896783 h 1410656"/>
              <a:gd name="connsiteX248" fmla="*/ 4026987 w 5260975"/>
              <a:gd name="connsiteY248" fmla="*/ 873835 h 1410656"/>
              <a:gd name="connsiteX249" fmla="*/ 4035051 w 5260975"/>
              <a:gd name="connsiteY249" fmla="*/ 873067 h 1410656"/>
              <a:gd name="connsiteX250" fmla="*/ 4099189 w 5260975"/>
              <a:gd name="connsiteY250" fmla="*/ 846664 h 1410656"/>
              <a:gd name="connsiteX251" fmla="*/ 4114647 w 5260975"/>
              <a:gd name="connsiteY251" fmla="*/ 840134 h 1410656"/>
              <a:gd name="connsiteX252" fmla="*/ 4133563 w 5260975"/>
              <a:gd name="connsiteY252" fmla="*/ 823427 h 1410656"/>
              <a:gd name="connsiteX253" fmla="*/ 4151039 w 5260975"/>
              <a:gd name="connsiteY253" fmla="*/ 776284 h 1410656"/>
              <a:gd name="connsiteX254" fmla="*/ 4171489 w 5260975"/>
              <a:gd name="connsiteY254" fmla="*/ 754776 h 1410656"/>
              <a:gd name="connsiteX255" fmla="*/ 4186372 w 5260975"/>
              <a:gd name="connsiteY255" fmla="*/ 741718 h 1410656"/>
              <a:gd name="connsiteX256" fmla="*/ 4199429 w 5260975"/>
              <a:gd name="connsiteY256" fmla="*/ 721940 h 1410656"/>
              <a:gd name="connsiteX257" fmla="*/ 4212487 w 5260975"/>
              <a:gd name="connsiteY257" fmla="*/ 674604 h 1410656"/>
              <a:gd name="connsiteX258" fmla="*/ 4232555 w 5260975"/>
              <a:gd name="connsiteY258" fmla="*/ 632645 h 1410656"/>
              <a:gd name="connsiteX259" fmla="*/ 4268657 w 5260975"/>
              <a:gd name="connsiteY259" fmla="*/ 609410 h 1410656"/>
              <a:gd name="connsiteX260" fmla="*/ 4291028 w 5260975"/>
              <a:gd name="connsiteY260" fmla="*/ 597216 h 1410656"/>
              <a:gd name="connsiteX261" fmla="*/ 4379651 w 5260975"/>
              <a:gd name="connsiteY261" fmla="*/ 609506 h 1410656"/>
              <a:gd name="connsiteX262" fmla="*/ 4440139 w 5260975"/>
              <a:gd name="connsiteY262" fmla="*/ 621507 h 1410656"/>
              <a:gd name="connsiteX263" fmla="*/ 4460015 w 5260975"/>
              <a:gd name="connsiteY263" fmla="*/ 616899 h 1410656"/>
              <a:gd name="connsiteX264" fmla="*/ 4516183 w 5260975"/>
              <a:gd name="connsiteY264" fmla="*/ 577724 h 1410656"/>
              <a:gd name="connsiteX265" fmla="*/ 4571681 w 5260975"/>
              <a:gd name="connsiteY265" fmla="*/ 560250 h 1410656"/>
              <a:gd name="connsiteX266" fmla="*/ 4613447 w 5260975"/>
              <a:gd name="connsiteY266" fmla="*/ 555257 h 1410656"/>
              <a:gd name="connsiteX267" fmla="*/ 4649355 w 5260975"/>
              <a:gd name="connsiteY267" fmla="*/ 551417 h 1410656"/>
              <a:gd name="connsiteX268" fmla="*/ 4692467 w 5260975"/>
              <a:gd name="connsiteY268" fmla="*/ 540663 h 1410656"/>
              <a:gd name="connsiteX269" fmla="*/ 4716855 w 5260975"/>
              <a:gd name="connsiteY269" fmla="*/ 528949 h 1410656"/>
              <a:gd name="connsiteX270" fmla="*/ 4755645 w 5260975"/>
              <a:gd name="connsiteY270" fmla="*/ 512147 h 1410656"/>
              <a:gd name="connsiteX271" fmla="*/ 4795395 w 5260975"/>
              <a:gd name="connsiteY271" fmla="*/ 490351 h 1410656"/>
              <a:gd name="connsiteX272" fmla="*/ 4825928 w 5260975"/>
              <a:gd name="connsiteY272" fmla="*/ 459818 h 1410656"/>
              <a:gd name="connsiteX273" fmla="*/ 4842347 w 5260975"/>
              <a:gd name="connsiteY273" fmla="*/ 434086 h 1410656"/>
              <a:gd name="connsiteX274" fmla="*/ 4890451 w 5260975"/>
              <a:gd name="connsiteY274" fmla="*/ 397216 h 1410656"/>
              <a:gd name="connsiteX275" fmla="*/ 4933945 w 5260975"/>
              <a:gd name="connsiteY275" fmla="*/ 327701 h 1410656"/>
              <a:gd name="connsiteX276" fmla="*/ 4961214 w 5260975"/>
              <a:gd name="connsiteY276" fmla="*/ 298801 h 1410656"/>
              <a:gd name="connsiteX277" fmla="*/ 4976672 w 5260975"/>
              <a:gd name="connsiteY277" fmla="*/ 290639 h 1410656"/>
              <a:gd name="connsiteX278" fmla="*/ 5002979 w 5260975"/>
              <a:gd name="connsiteY278" fmla="*/ 270573 h 1410656"/>
              <a:gd name="connsiteX279" fmla="*/ 5018535 w 5260975"/>
              <a:gd name="connsiteY279" fmla="*/ 255690 h 1410656"/>
              <a:gd name="connsiteX280" fmla="*/ 5061069 w 5260975"/>
              <a:gd name="connsiteY280" fmla="*/ 200961 h 1410656"/>
              <a:gd name="connsiteX281" fmla="*/ 5074127 w 5260975"/>
              <a:gd name="connsiteY281" fmla="*/ 184735 h 1410656"/>
              <a:gd name="connsiteX282" fmla="*/ 5101108 w 5260975"/>
              <a:gd name="connsiteY282" fmla="*/ 156891 h 1410656"/>
              <a:gd name="connsiteX283" fmla="*/ 5112918 w 5260975"/>
              <a:gd name="connsiteY283" fmla="*/ 148441 h 1410656"/>
              <a:gd name="connsiteX284" fmla="*/ 5133753 w 5260975"/>
              <a:gd name="connsiteY284" fmla="*/ 125782 h 1410656"/>
              <a:gd name="connsiteX285" fmla="*/ 5183393 w 5260975"/>
              <a:gd name="connsiteY285" fmla="*/ 66348 h 1410656"/>
              <a:gd name="connsiteX286" fmla="*/ 5204709 w 5260975"/>
              <a:gd name="connsiteY286" fmla="*/ 33030 h 1410656"/>
              <a:gd name="connsiteX287" fmla="*/ 5247243 w 5260975"/>
              <a:gd name="connsiteY287" fmla="*/ 8451 h 141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Lst>
            <a:rect l="l" t="t" r="r" b="b"/>
            <a:pathLst>
              <a:path w="5260975" h="1410656">
                <a:moveTo>
                  <a:pt x="5260975" y="0"/>
                </a:moveTo>
                <a:lnTo>
                  <a:pt x="5260975" y="221634"/>
                </a:lnTo>
                <a:lnTo>
                  <a:pt x="5226503" y="237063"/>
                </a:lnTo>
                <a:cubicBezTo>
                  <a:pt x="5219783" y="239848"/>
                  <a:pt x="5212389" y="241384"/>
                  <a:pt x="5206341" y="245128"/>
                </a:cubicBezTo>
                <a:cubicBezTo>
                  <a:pt x="5178495" y="262219"/>
                  <a:pt x="5151515" y="280654"/>
                  <a:pt x="5123287" y="297073"/>
                </a:cubicBezTo>
                <a:cubicBezTo>
                  <a:pt x="5094195" y="314067"/>
                  <a:pt x="5068175" y="334134"/>
                  <a:pt x="5048107" y="361307"/>
                </a:cubicBezTo>
                <a:cubicBezTo>
                  <a:pt x="5029480" y="386559"/>
                  <a:pt x="5011429" y="412194"/>
                  <a:pt x="4992899" y="437542"/>
                </a:cubicBezTo>
                <a:cubicBezTo>
                  <a:pt x="4988194" y="443975"/>
                  <a:pt x="4983873" y="451561"/>
                  <a:pt x="4977440" y="455690"/>
                </a:cubicBezTo>
                <a:cubicBezTo>
                  <a:pt x="4964094" y="464331"/>
                  <a:pt x="4949499" y="471340"/>
                  <a:pt x="4935193" y="478445"/>
                </a:cubicBezTo>
                <a:cubicBezTo>
                  <a:pt x="4922903" y="484494"/>
                  <a:pt x="4909845" y="489006"/>
                  <a:pt x="4897844" y="495535"/>
                </a:cubicBezTo>
                <a:cubicBezTo>
                  <a:pt x="4888243" y="500721"/>
                  <a:pt x="4879697" y="507922"/>
                  <a:pt x="4870767" y="514451"/>
                </a:cubicBezTo>
                <a:cubicBezTo>
                  <a:pt x="4862990" y="520115"/>
                  <a:pt x="4854445" y="525012"/>
                  <a:pt x="4847916" y="531830"/>
                </a:cubicBezTo>
                <a:cubicBezTo>
                  <a:pt x="4831977" y="548344"/>
                  <a:pt x="4815942" y="564571"/>
                  <a:pt x="4796163" y="576765"/>
                </a:cubicBezTo>
                <a:cubicBezTo>
                  <a:pt x="4776672" y="588862"/>
                  <a:pt x="4758237" y="602401"/>
                  <a:pt x="4738843" y="614691"/>
                </a:cubicBezTo>
                <a:cubicBezTo>
                  <a:pt x="4719831" y="626693"/>
                  <a:pt x="4702645" y="639846"/>
                  <a:pt x="4692755" y="661162"/>
                </a:cubicBezTo>
                <a:cubicBezTo>
                  <a:pt x="4688339" y="670571"/>
                  <a:pt x="4682097" y="680845"/>
                  <a:pt x="4673744" y="686318"/>
                </a:cubicBezTo>
                <a:cubicBezTo>
                  <a:pt x="4661838" y="694095"/>
                  <a:pt x="4646764" y="696880"/>
                  <a:pt x="4633801" y="703505"/>
                </a:cubicBezTo>
                <a:cubicBezTo>
                  <a:pt x="4618535" y="711282"/>
                  <a:pt x="4600869" y="718003"/>
                  <a:pt x="4590499" y="730389"/>
                </a:cubicBezTo>
                <a:cubicBezTo>
                  <a:pt x="4581281" y="741431"/>
                  <a:pt x="4571968" y="750072"/>
                  <a:pt x="4559773" y="757081"/>
                </a:cubicBezTo>
                <a:cubicBezTo>
                  <a:pt x="4551229" y="761978"/>
                  <a:pt x="4544892" y="770907"/>
                  <a:pt x="4536059" y="774940"/>
                </a:cubicBezTo>
                <a:cubicBezTo>
                  <a:pt x="4524441" y="780317"/>
                  <a:pt x="4512727" y="784542"/>
                  <a:pt x="4502549" y="792895"/>
                </a:cubicBezTo>
                <a:cubicBezTo>
                  <a:pt x="4491987" y="801536"/>
                  <a:pt x="4479986" y="808353"/>
                  <a:pt x="4468944" y="816419"/>
                </a:cubicBezTo>
                <a:cubicBezTo>
                  <a:pt x="4463087" y="820739"/>
                  <a:pt x="4458286" y="826404"/>
                  <a:pt x="4452622" y="830917"/>
                </a:cubicBezTo>
                <a:cubicBezTo>
                  <a:pt x="4442252" y="839174"/>
                  <a:pt x="4431690" y="847239"/>
                  <a:pt x="4421032" y="855016"/>
                </a:cubicBezTo>
                <a:cubicBezTo>
                  <a:pt x="4410375" y="862794"/>
                  <a:pt x="4400197" y="871819"/>
                  <a:pt x="4388483" y="877484"/>
                </a:cubicBezTo>
                <a:cubicBezTo>
                  <a:pt x="4368513" y="887086"/>
                  <a:pt x="4346717" y="892847"/>
                  <a:pt x="4327321" y="903216"/>
                </a:cubicBezTo>
                <a:cubicBezTo>
                  <a:pt x="4307639" y="913777"/>
                  <a:pt x="4289107" y="927028"/>
                  <a:pt x="4271633" y="941046"/>
                </a:cubicBezTo>
                <a:cubicBezTo>
                  <a:pt x="4257807" y="952088"/>
                  <a:pt x="4244845" y="963034"/>
                  <a:pt x="4227465" y="968698"/>
                </a:cubicBezTo>
                <a:cubicBezTo>
                  <a:pt x="4217768" y="971867"/>
                  <a:pt x="4207591" y="978780"/>
                  <a:pt x="4201733" y="986846"/>
                </a:cubicBezTo>
                <a:cubicBezTo>
                  <a:pt x="4189059" y="1004416"/>
                  <a:pt x="4172833" y="1016802"/>
                  <a:pt x="4154494" y="1027364"/>
                </a:cubicBezTo>
                <a:cubicBezTo>
                  <a:pt x="4130010" y="1041574"/>
                  <a:pt x="4105814" y="1056072"/>
                  <a:pt x="4081234" y="1069994"/>
                </a:cubicBezTo>
                <a:cubicBezTo>
                  <a:pt x="4066737" y="1078252"/>
                  <a:pt x="4052335" y="1086989"/>
                  <a:pt x="4036971" y="1093038"/>
                </a:cubicBezTo>
                <a:cubicBezTo>
                  <a:pt x="4005575" y="1105520"/>
                  <a:pt x="3973410" y="1116177"/>
                  <a:pt x="3941725" y="1127796"/>
                </a:cubicBezTo>
                <a:cubicBezTo>
                  <a:pt x="3931355" y="1131540"/>
                  <a:pt x="3921561" y="1136917"/>
                  <a:pt x="3910999" y="1140182"/>
                </a:cubicBezTo>
                <a:cubicBezTo>
                  <a:pt x="3899573" y="1143734"/>
                  <a:pt x="3887285" y="1144790"/>
                  <a:pt x="3875859" y="1148343"/>
                </a:cubicBezTo>
                <a:cubicBezTo>
                  <a:pt x="3856847" y="1154199"/>
                  <a:pt x="3838412" y="1161689"/>
                  <a:pt x="3819401" y="1167642"/>
                </a:cubicBezTo>
                <a:cubicBezTo>
                  <a:pt x="3782723" y="1179068"/>
                  <a:pt x="3745949" y="1190014"/>
                  <a:pt x="3709176" y="1200863"/>
                </a:cubicBezTo>
                <a:cubicBezTo>
                  <a:pt x="3701303" y="1203168"/>
                  <a:pt x="3692757" y="1203456"/>
                  <a:pt x="3684981" y="1205952"/>
                </a:cubicBezTo>
                <a:cubicBezTo>
                  <a:pt x="3664337" y="1212673"/>
                  <a:pt x="3643789" y="1219970"/>
                  <a:pt x="3623338" y="1227363"/>
                </a:cubicBezTo>
                <a:cubicBezTo>
                  <a:pt x="3610953" y="1231876"/>
                  <a:pt x="3598854" y="1237445"/>
                  <a:pt x="3586373" y="1241765"/>
                </a:cubicBezTo>
                <a:cubicBezTo>
                  <a:pt x="3576387" y="1245222"/>
                  <a:pt x="3566113" y="1247910"/>
                  <a:pt x="3555743" y="1250023"/>
                </a:cubicBezTo>
                <a:cubicBezTo>
                  <a:pt x="3546814" y="1251848"/>
                  <a:pt x="3537501" y="1251655"/>
                  <a:pt x="3528667" y="1253864"/>
                </a:cubicBezTo>
                <a:cubicBezTo>
                  <a:pt x="3504759" y="1259816"/>
                  <a:pt x="3481140" y="1266538"/>
                  <a:pt x="3457424" y="1272874"/>
                </a:cubicBezTo>
                <a:cubicBezTo>
                  <a:pt x="3447919" y="1275371"/>
                  <a:pt x="3438221" y="1277196"/>
                  <a:pt x="3429003" y="1280364"/>
                </a:cubicBezTo>
                <a:cubicBezTo>
                  <a:pt x="3404327" y="1288717"/>
                  <a:pt x="3380036" y="1298222"/>
                  <a:pt x="3355264" y="1306096"/>
                </a:cubicBezTo>
                <a:cubicBezTo>
                  <a:pt x="3334717" y="1312625"/>
                  <a:pt x="3313593" y="1317329"/>
                  <a:pt x="3292757" y="1323090"/>
                </a:cubicBezTo>
                <a:cubicBezTo>
                  <a:pt x="3283924" y="1325587"/>
                  <a:pt x="3275475" y="1329140"/>
                  <a:pt x="3266643" y="1331251"/>
                </a:cubicBezTo>
                <a:cubicBezTo>
                  <a:pt x="3246863" y="1336053"/>
                  <a:pt x="3226796" y="1340085"/>
                  <a:pt x="3206921" y="1344886"/>
                </a:cubicBezTo>
                <a:cubicBezTo>
                  <a:pt x="3195590" y="1347670"/>
                  <a:pt x="3184645" y="1352663"/>
                  <a:pt x="3173123" y="1354488"/>
                </a:cubicBezTo>
                <a:cubicBezTo>
                  <a:pt x="3145759" y="1358808"/>
                  <a:pt x="3118203" y="1361880"/>
                  <a:pt x="3090646" y="1365337"/>
                </a:cubicBezTo>
                <a:cubicBezTo>
                  <a:pt x="3062227" y="1368889"/>
                  <a:pt x="3033902" y="1372634"/>
                  <a:pt x="3005480" y="1375802"/>
                </a:cubicBezTo>
                <a:cubicBezTo>
                  <a:pt x="2989926" y="1377435"/>
                  <a:pt x="2974275" y="1377723"/>
                  <a:pt x="2958721" y="1379259"/>
                </a:cubicBezTo>
                <a:cubicBezTo>
                  <a:pt x="2945087" y="1380604"/>
                  <a:pt x="2931549" y="1383100"/>
                  <a:pt x="2917915" y="1384733"/>
                </a:cubicBezTo>
                <a:cubicBezTo>
                  <a:pt x="2906105" y="1386076"/>
                  <a:pt x="2894199" y="1386844"/>
                  <a:pt x="2882389" y="1388189"/>
                </a:cubicBezTo>
                <a:cubicBezTo>
                  <a:pt x="2863475" y="1390397"/>
                  <a:pt x="2844655" y="1392894"/>
                  <a:pt x="2825837" y="1395198"/>
                </a:cubicBezTo>
                <a:cubicBezTo>
                  <a:pt x="2817964" y="1396062"/>
                  <a:pt x="2809706" y="1398462"/>
                  <a:pt x="2802313" y="1397023"/>
                </a:cubicBezTo>
                <a:cubicBezTo>
                  <a:pt x="2783686" y="1393373"/>
                  <a:pt x="2765347" y="1394430"/>
                  <a:pt x="2746816" y="1396926"/>
                </a:cubicBezTo>
                <a:cubicBezTo>
                  <a:pt x="2740479" y="1397791"/>
                  <a:pt x="2733662" y="1397598"/>
                  <a:pt x="2727517" y="1395966"/>
                </a:cubicBezTo>
                <a:cubicBezTo>
                  <a:pt x="2714939" y="1392701"/>
                  <a:pt x="2702745" y="1388092"/>
                  <a:pt x="2690359" y="1384060"/>
                </a:cubicBezTo>
                <a:cubicBezTo>
                  <a:pt x="2689014" y="1383580"/>
                  <a:pt x="2687382" y="1383484"/>
                  <a:pt x="2685943" y="1383196"/>
                </a:cubicBezTo>
                <a:cubicBezTo>
                  <a:pt x="2677781" y="1381563"/>
                  <a:pt x="2669717" y="1379931"/>
                  <a:pt x="2661554" y="1378491"/>
                </a:cubicBezTo>
                <a:cubicBezTo>
                  <a:pt x="2657138" y="1377723"/>
                  <a:pt x="2652625" y="1377627"/>
                  <a:pt x="2648208" y="1376955"/>
                </a:cubicBezTo>
                <a:cubicBezTo>
                  <a:pt x="2631118" y="1374266"/>
                  <a:pt x="2612299" y="1378779"/>
                  <a:pt x="2597512" y="1367162"/>
                </a:cubicBezTo>
                <a:cubicBezTo>
                  <a:pt x="2587911" y="1359672"/>
                  <a:pt x="2578597" y="1361401"/>
                  <a:pt x="2568324" y="1362553"/>
                </a:cubicBezTo>
                <a:cubicBezTo>
                  <a:pt x="2560547" y="1363417"/>
                  <a:pt x="2552577" y="1363128"/>
                  <a:pt x="2544704" y="1363225"/>
                </a:cubicBezTo>
                <a:cubicBezTo>
                  <a:pt x="2530878" y="1363512"/>
                  <a:pt x="2517052" y="1363609"/>
                  <a:pt x="2503225" y="1364089"/>
                </a:cubicBezTo>
                <a:cubicBezTo>
                  <a:pt x="2498808" y="1364281"/>
                  <a:pt x="2494297" y="1366682"/>
                  <a:pt x="2489975" y="1366298"/>
                </a:cubicBezTo>
                <a:cubicBezTo>
                  <a:pt x="2470004" y="1364473"/>
                  <a:pt x="2450033" y="1361592"/>
                  <a:pt x="2430061" y="1359960"/>
                </a:cubicBezTo>
                <a:cubicBezTo>
                  <a:pt x="2418732" y="1359001"/>
                  <a:pt x="2407114" y="1360824"/>
                  <a:pt x="2395880" y="1359480"/>
                </a:cubicBezTo>
                <a:cubicBezTo>
                  <a:pt x="2382919" y="1357944"/>
                  <a:pt x="2370245" y="1354008"/>
                  <a:pt x="2357378" y="1351607"/>
                </a:cubicBezTo>
                <a:cubicBezTo>
                  <a:pt x="2353826" y="1350935"/>
                  <a:pt x="2349889" y="1351799"/>
                  <a:pt x="2346145" y="1351991"/>
                </a:cubicBezTo>
                <a:cubicBezTo>
                  <a:pt x="2341920" y="1352183"/>
                  <a:pt x="2337791" y="1352567"/>
                  <a:pt x="2333567" y="1352663"/>
                </a:cubicBezTo>
                <a:cubicBezTo>
                  <a:pt x="2320700" y="1352856"/>
                  <a:pt x="2307835" y="1352567"/>
                  <a:pt x="2294968" y="1353240"/>
                </a:cubicBezTo>
                <a:cubicBezTo>
                  <a:pt x="2287095" y="1353624"/>
                  <a:pt x="2278839" y="1357560"/>
                  <a:pt x="2271540" y="1356120"/>
                </a:cubicBezTo>
                <a:cubicBezTo>
                  <a:pt x="2256659" y="1353335"/>
                  <a:pt x="2241776" y="1359576"/>
                  <a:pt x="2226895" y="1354392"/>
                </a:cubicBezTo>
                <a:cubicBezTo>
                  <a:pt x="2222285" y="1352856"/>
                  <a:pt x="2215948" y="1356696"/>
                  <a:pt x="2210379" y="1356888"/>
                </a:cubicBezTo>
                <a:cubicBezTo>
                  <a:pt x="2196457" y="1357368"/>
                  <a:pt x="2182535" y="1357272"/>
                  <a:pt x="2168613" y="1357176"/>
                </a:cubicBezTo>
                <a:cubicBezTo>
                  <a:pt x="2156131" y="1357080"/>
                  <a:pt x="2143168" y="1358424"/>
                  <a:pt x="2131167" y="1355736"/>
                </a:cubicBezTo>
                <a:cubicBezTo>
                  <a:pt x="2118588" y="1352856"/>
                  <a:pt x="2107259" y="1353240"/>
                  <a:pt x="2095065" y="1356504"/>
                </a:cubicBezTo>
                <a:cubicBezTo>
                  <a:pt x="2086711" y="1358712"/>
                  <a:pt x="2077878" y="1359001"/>
                  <a:pt x="2069237" y="1359672"/>
                </a:cubicBezTo>
                <a:cubicBezTo>
                  <a:pt x="2059924" y="1360440"/>
                  <a:pt x="2049650" y="1358424"/>
                  <a:pt x="2041201" y="1361592"/>
                </a:cubicBezTo>
                <a:cubicBezTo>
                  <a:pt x="2016044" y="1371002"/>
                  <a:pt x="1990216" y="1373018"/>
                  <a:pt x="1963909" y="1373018"/>
                </a:cubicBezTo>
                <a:cubicBezTo>
                  <a:pt x="1959107" y="1373018"/>
                  <a:pt x="1954210" y="1371675"/>
                  <a:pt x="1949603" y="1370234"/>
                </a:cubicBezTo>
                <a:cubicBezTo>
                  <a:pt x="1922717" y="1361592"/>
                  <a:pt x="1895737" y="1362360"/>
                  <a:pt x="1868373" y="1367641"/>
                </a:cubicBezTo>
                <a:cubicBezTo>
                  <a:pt x="1862708" y="1368794"/>
                  <a:pt x="1856372" y="1368986"/>
                  <a:pt x="1850707" y="1367834"/>
                </a:cubicBezTo>
                <a:cubicBezTo>
                  <a:pt x="1834768" y="1364473"/>
                  <a:pt x="1819309" y="1358904"/>
                  <a:pt x="1803275" y="1356504"/>
                </a:cubicBezTo>
                <a:cubicBezTo>
                  <a:pt x="1776775" y="1352567"/>
                  <a:pt x="1753828" y="1365817"/>
                  <a:pt x="1730112" y="1374459"/>
                </a:cubicBezTo>
                <a:cubicBezTo>
                  <a:pt x="1707548" y="1382620"/>
                  <a:pt x="1688345" y="1401055"/>
                  <a:pt x="1661652" y="1396926"/>
                </a:cubicBezTo>
                <a:cubicBezTo>
                  <a:pt x="1658965" y="1396542"/>
                  <a:pt x="1655988" y="1399134"/>
                  <a:pt x="1653011" y="1399807"/>
                </a:cubicBezTo>
                <a:cubicBezTo>
                  <a:pt x="1644850" y="1401631"/>
                  <a:pt x="1636689" y="1403839"/>
                  <a:pt x="1628431" y="1404704"/>
                </a:cubicBezTo>
                <a:cubicBezTo>
                  <a:pt x="1618350" y="1405856"/>
                  <a:pt x="1608076" y="1405472"/>
                  <a:pt x="1597995" y="1406432"/>
                </a:cubicBezTo>
                <a:cubicBezTo>
                  <a:pt x="1585032" y="1407584"/>
                  <a:pt x="1572263" y="1410656"/>
                  <a:pt x="1559396" y="1410656"/>
                </a:cubicBezTo>
                <a:cubicBezTo>
                  <a:pt x="1549026" y="1410656"/>
                  <a:pt x="1538753" y="1407104"/>
                  <a:pt x="1528480" y="1405375"/>
                </a:cubicBezTo>
                <a:cubicBezTo>
                  <a:pt x="1513981" y="1402975"/>
                  <a:pt x="1498042" y="1403647"/>
                  <a:pt x="1485272" y="1397502"/>
                </a:cubicBezTo>
                <a:cubicBezTo>
                  <a:pt x="1471639" y="1390973"/>
                  <a:pt x="1458676" y="1387997"/>
                  <a:pt x="1444562" y="1390013"/>
                </a:cubicBezTo>
                <a:cubicBezTo>
                  <a:pt x="1439857" y="1390685"/>
                  <a:pt x="1433808" y="1394718"/>
                  <a:pt x="1431696" y="1398846"/>
                </a:cubicBezTo>
                <a:cubicBezTo>
                  <a:pt x="1426991" y="1408064"/>
                  <a:pt x="1420559" y="1409697"/>
                  <a:pt x="1411821" y="1406527"/>
                </a:cubicBezTo>
                <a:cubicBezTo>
                  <a:pt x="1404236" y="1403839"/>
                  <a:pt x="1394922" y="1402495"/>
                  <a:pt x="1389738" y="1397310"/>
                </a:cubicBezTo>
                <a:cubicBezTo>
                  <a:pt x="1375047" y="1382620"/>
                  <a:pt x="1356324" y="1382140"/>
                  <a:pt x="1338081" y="1378204"/>
                </a:cubicBezTo>
                <a:cubicBezTo>
                  <a:pt x="1326945" y="1375802"/>
                  <a:pt x="1316574" y="1375707"/>
                  <a:pt x="1305436" y="1377339"/>
                </a:cubicBezTo>
                <a:cubicBezTo>
                  <a:pt x="1281241" y="1380988"/>
                  <a:pt x="1257717" y="1375802"/>
                  <a:pt x="1234481" y="1369178"/>
                </a:cubicBezTo>
                <a:cubicBezTo>
                  <a:pt x="1219118" y="1364761"/>
                  <a:pt x="1203372" y="1362073"/>
                  <a:pt x="1188106" y="1357560"/>
                </a:cubicBezTo>
                <a:cubicBezTo>
                  <a:pt x="1176680" y="1354104"/>
                  <a:pt x="1165255" y="1349975"/>
                  <a:pt x="1154790" y="1344406"/>
                </a:cubicBezTo>
                <a:cubicBezTo>
                  <a:pt x="1139618" y="1336244"/>
                  <a:pt x="1126369" y="1323954"/>
                  <a:pt x="1107069" y="1327219"/>
                </a:cubicBezTo>
                <a:cubicBezTo>
                  <a:pt x="1090074" y="1330099"/>
                  <a:pt x="1074713" y="1324051"/>
                  <a:pt x="1059158" y="1318290"/>
                </a:cubicBezTo>
                <a:cubicBezTo>
                  <a:pt x="1047732" y="1314065"/>
                  <a:pt x="1036308" y="1309744"/>
                  <a:pt x="1024496" y="1307056"/>
                </a:cubicBezTo>
                <a:cubicBezTo>
                  <a:pt x="1010478" y="1303887"/>
                  <a:pt x="994635" y="1305232"/>
                  <a:pt x="982153" y="1299374"/>
                </a:cubicBezTo>
                <a:cubicBezTo>
                  <a:pt x="969095" y="1293229"/>
                  <a:pt x="958246" y="1297358"/>
                  <a:pt x="946628" y="1299087"/>
                </a:cubicBezTo>
                <a:cubicBezTo>
                  <a:pt x="928097" y="1301775"/>
                  <a:pt x="909661" y="1306768"/>
                  <a:pt x="890939" y="1300431"/>
                </a:cubicBezTo>
                <a:cubicBezTo>
                  <a:pt x="868184" y="1292750"/>
                  <a:pt x="845620" y="1284493"/>
                  <a:pt x="822769" y="1277196"/>
                </a:cubicBezTo>
                <a:cubicBezTo>
                  <a:pt x="813934" y="1274410"/>
                  <a:pt x="804431" y="1273258"/>
                  <a:pt x="795212" y="1272010"/>
                </a:cubicBezTo>
                <a:cubicBezTo>
                  <a:pt x="786476" y="1270954"/>
                  <a:pt x="776010" y="1273642"/>
                  <a:pt x="769288" y="1269610"/>
                </a:cubicBezTo>
                <a:cubicBezTo>
                  <a:pt x="752005" y="1259241"/>
                  <a:pt x="734243" y="1254152"/>
                  <a:pt x="714271" y="1254152"/>
                </a:cubicBezTo>
                <a:cubicBezTo>
                  <a:pt x="706781" y="1254152"/>
                  <a:pt x="699484" y="1249831"/>
                  <a:pt x="691900" y="1249062"/>
                </a:cubicBezTo>
                <a:cubicBezTo>
                  <a:pt x="681529" y="1248103"/>
                  <a:pt x="669623" y="1245510"/>
                  <a:pt x="660598" y="1249159"/>
                </a:cubicBezTo>
                <a:cubicBezTo>
                  <a:pt x="639379" y="1257800"/>
                  <a:pt x="622193" y="1250599"/>
                  <a:pt x="603662" y="1242054"/>
                </a:cubicBezTo>
                <a:cubicBezTo>
                  <a:pt x="585418" y="1233604"/>
                  <a:pt x="566215" y="1226884"/>
                  <a:pt x="546821" y="1221314"/>
                </a:cubicBezTo>
                <a:cubicBezTo>
                  <a:pt x="539524" y="1219298"/>
                  <a:pt x="530787" y="1222659"/>
                  <a:pt x="522721" y="1223330"/>
                </a:cubicBezTo>
                <a:cubicBezTo>
                  <a:pt x="519840" y="1223523"/>
                  <a:pt x="516671" y="1223811"/>
                  <a:pt x="514080" y="1222851"/>
                </a:cubicBezTo>
                <a:cubicBezTo>
                  <a:pt x="489020" y="1213633"/>
                  <a:pt x="463575" y="1206624"/>
                  <a:pt x="436404" y="1211424"/>
                </a:cubicBezTo>
                <a:cubicBezTo>
                  <a:pt x="433908" y="1211905"/>
                  <a:pt x="431123" y="1210849"/>
                  <a:pt x="428626" y="1210177"/>
                </a:cubicBezTo>
                <a:cubicBezTo>
                  <a:pt x="416432" y="1206720"/>
                  <a:pt x="404526" y="1201247"/>
                  <a:pt x="392141" y="1199999"/>
                </a:cubicBezTo>
                <a:cubicBezTo>
                  <a:pt x="361608" y="1196927"/>
                  <a:pt x="330884" y="1195678"/>
                  <a:pt x="300157" y="1193662"/>
                </a:cubicBezTo>
                <a:cubicBezTo>
                  <a:pt x="298237" y="1193566"/>
                  <a:pt x="296221" y="1193566"/>
                  <a:pt x="294493" y="1192894"/>
                </a:cubicBezTo>
                <a:cubicBezTo>
                  <a:pt x="283163" y="1188765"/>
                  <a:pt x="273274" y="1190110"/>
                  <a:pt x="263671" y="1197982"/>
                </a:cubicBezTo>
                <a:cubicBezTo>
                  <a:pt x="259447" y="1201439"/>
                  <a:pt x="253686" y="1203263"/>
                  <a:pt x="248406" y="1205184"/>
                </a:cubicBezTo>
                <a:cubicBezTo>
                  <a:pt x="240628" y="1208065"/>
                  <a:pt x="232659" y="1210849"/>
                  <a:pt x="224594" y="1212673"/>
                </a:cubicBezTo>
                <a:cubicBezTo>
                  <a:pt x="216624" y="1214401"/>
                  <a:pt x="208079" y="1216801"/>
                  <a:pt x="200398" y="1215458"/>
                </a:cubicBezTo>
                <a:cubicBezTo>
                  <a:pt x="186572" y="1213057"/>
                  <a:pt x="173417" y="1207681"/>
                  <a:pt x="159783" y="1204127"/>
                </a:cubicBezTo>
                <a:cubicBezTo>
                  <a:pt x="155079" y="1202879"/>
                  <a:pt x="149893" y="1203072"/>
                  <a:pt x="144997" y="1202975"/>
                </a:cubicBezTo>
                <a:cubicBezTo>
                  <a:pt x="133763" y="1202688"/>
                  <a:pt x="122241" y="1205472"/>
                  <a:pt x="112064" y="1197503"/>
                </a:cubicBezTo>
                <a:cubicBezTo>
                  <a:pt x="102655" y="1190014"/>
                  <a:pt x="93148" y="1192221"/>
                  <a:pt x="83259" y="1197887"/>
                </a:cubicBezTo>
                <a:cubicBezTo>
                  <a:pt x="76154" y="1201920"/>
                  <a:pt x="68090" y="1205088"/>
                  <a:pt x="60120" y="1206624"/>
                </a:cubicBezTo>
                <a:cubicBezTo>
                  <a:pt x="49174" y="1208736"/>
                  <a:pt x="38324" y="1209601"/>
                  <a:pt x="26514" y="1208352"/>
                </a:cubicBezTo>
                <a:cubicBezTo>
                  <a:pt x="18161" y="1207488"/>
                  <a:pt x="11343" y="1207104"/>
                  <a:pt x="4814" y="1202015"/>
                </a:cubicBezTo>
                <a:cubicBezTo>
                  <a:pt x="3759" y="1201247"/>
                  <a:pt x="1839" y="1201055"/>
                  <a:pt x="398" y="1201152"/>
                </a:cubicBezTo>
                <a:lnTo>
                  <a:pt x="0" y="1201150"/>
                </a:lnTo>
                <a:lnTo>
                  <a:pt x="0" y="1004512"/>
                </a:lnTo>
                <a:lnTo>
                  <a:pt x="30355" y="1002784"/>
                </a:lnTo>
                <a:cubicBezTo>
                  <a:pt x="37748" y="1002111"/>
                  <a:pt x="44853" y="999520"/>
                  <a:pt x="52151" y="997695"/>
                </a:cubicBezTo>
                <a:cubicBezTo>
                  <a:pt x="56183" y="996639"/>
                  <a:pt x="60504" y="993855"/>
                  <a:pt x="64248" y="994430"/>
                </a:cubicBezTo>
                <a:cubicBezTo>
                  <a:pt x="85948" y="997791"/>
                  <a:pt x="105823" y="989534"/>
                  <a:pt x="126370" y="985405"/>
                </a:cubicBezTo>
                <a:cubicBezTo>
                  <a:pt x="135876" y="983485"/>
                  <a:pt x="144805" y="978876"/>
                  <a:pt x="154022" y="975708"/>
                </a:cubicBezTo>
                <a:cubicBezTo>
                  <a:pt x="156423" y="974843"/>
                  <a:pt x="159111" y="974075"/>
                  <a:pt x="161512" y="974268"/>
                </a:cubicBezTo>
                <a:cubicBezTo>
                  <a:pt x="175242" y="975420"/>
                  <a:pt x="188876" y="977052"/>
                  <a:pt x="202510" y="978300"/>
                </a:cubicBezTo>
                <a:cubicBezTo>
                  <a:pt x="214896" y="979452"/>
                  <a:pt x="227378" y="979836"/>
                  <a:pt x="233235" y="993950"/>
                </a:cubicBezTo>
                <a:cubicBezTo>
                  <a:pt x="234100" y="996159"/>
                  <a:pt x="236979" y="997791"/>
                  <a:pt x="239188" y="999231"/>
                </a:cubicBezTo>
                <a:cubicBezTo>
                  <a:pt x="273274" y="1021411"/>
                  <a:pt x="291516" y="1020835"/>
                  <a:pt x="324834" y="997407"/>
                </a:cubicBezTo>
                <a:cubicBezTo>
                  <a:pt x="328290" y="995007"/>
                  <a:pt x="335683" y="993278"/>
                  <a:pt x="337987" y="995198"/>
                </a:cubicBezTo>
                <a:cubicBezTo>
                  <a:pt x="357575" y="1011137"/>
                  <a:pt x="378986" y="1009409"/>
                  <a:pt x="401550" y="1004416"/>
                </a:cubicBezTo>
                <a:cubicBezTo>
                  <a:pt x="407407" y="1003072"/>
                  <a:pt x="415664" y="1003072"/>
                  <a:pt x="420081" y="1006240"/>
                </a:cubicBezTo>
                <a:cubicBezTo>
                  <a:pt x="441108" y="1020930"/>
                  <a:pt x="463672" y="1018819"/>
                  <a:pt x="486523" y="1014498"/>
                </a:cubicBezTo>
                <a:cubicBezTo>
                  <a:pt x="490075" y="1013826"/>
                  <a:pt x="494397" y="1010177"/>
                  <a:pt x="495932" y="1006817"/>
                </a:cubicBezTo>
                <a:cubicBezTo>
                  <a:pt x="501406" y="994911"/>
                  <a:pt x="511680" y="990878"/>
                  <a:pt x="523009" y="987517"/>
                </a:cubicBezTo>
                <a:cubicBezTo>
                  <a:pt x="540868" y="982044"/>
                  <a:pt x="558438" y="975611"/>
                  <a:pt x="576393" y="970427"/>
                </a:cubicBezTo>
                <a:cubicBezTo>
                  <a:pt x="580811" y="969179"/>
                  <a:pt x="586283" y="969947"/>
                  <a:pt x="590892" y="971387"/>
                </a:cubicBezTo>
                <a:cubicBezTo>
                  <a:pt x="606638" y="976284"/>
                  <a:pt x="616624" y="988574"/>
                  <a:pt x="627569" y="999904"/>
                </a:cubicBezTo>
                <a:cubicBezTo>
                  <a:pt x="632370" y="1004897"/>
                  <a:pt x="638995" y="1008449"/>
                  <a:pt x="645429" y="1011329"/>
                </a:cubicBezTo>
                <a:cubicBezTo>
                  <a:pt x="662135" y="1018723"/>
                  <a:pt x="679226" y="1025348"/>
                  <a:pt x="696125" y="1032356"/>
                </a:cubicBezTo>
                <a:cubicBezTo>
                  <a:pt x="697757" y="1033029"/>
                  <a:pt x="699100" y="1034757"/>
                  <a:pt x="700349" y="1036197"/>
                </a:cubicBezTo>
                <a:cubicBezTo>
                  <a:pt x="712831" y="1051368"/>
                  <a:pt x="725216" y="1066634"/>
                  <a:pt x="737795" y="1081804"/>
                </a:cubicBezTo>
                <a:cubicBezTo>
                  <a:pt x="740195" y="1084684"/>
                  <a:pt x="743652" y="1086797"/>
                  <a:pt x="746244" y="1089581"/>
                </a:cubicBezTo>
                <a:cubicBezTo>
                  <a:pt x="749893" y="1093422"/>
                  <a:pt x="754502" y="1097071"/>
                  <a:pt x="756422" y="1101680"/>
                </a:cubicBezTo>
                <a:cubicBezTo>
                  <a:pt x="762374" y="1116177"/>
                  <a:pt x="773801" y="1122419"/>
                  <a:pt x="788202" y="1125108"/>
                </a:cubicBezTo>
                <a:cubicBezTo>
                  <a:pt x="801357" y="1127603"/>
                  <a:pt x="814511" y="1129716"/>
                  <a:pt x="827569" y="1132596"/>
                </a:cubicBezTo>
                <a:cubicBezTo>
                  <a:pt x="843507" y="1136053"/>
                  <a:pt x="859350" y="1139798"/>
                  <a:pt x="875097" y="1144022"/>
                </a:cubicBezTo>
                <a:cubicBezTo>
                  <a:pt x="881913" y="1145847"/>
                  <a:pt x="889115" y="1147959"/>
                  <a:pt x="894972" y="1151704"/>
                </a:cubicBezTo>
                <a:cubicBezTo>
                  <a:pt x="911390" y="1162073"/>
                  <a:pt x="928961" y="1169082"/>
                  <a:pt x="948260" y="1166298"/>
                </a:cubicBezTo>
                <a:cubicBezTo>
                  <a:pt x="963718" y="1164089"/>
                  <a:pt x="976680" y="1169754"/>
                  <a:pt x="986282" y="1178588"/>
                </a:cubicBezTo>
                <a:cubicBezTo>
                  <a:pt x="1003757" y="1194623"/>
                  <a:pt x="1022479" y="1190973"/>
                  <a:pt x="1041107" y="1185789"/>
                </a:cubicBezTo>
                <a:cubicBezTo>
                  <a:pt x="1050708" y="1183101"/>
                  <a:pt x="1058581" y="1183485"/>
                  <a:pt x="1067703" y="1186076"/>
                </a:cubicBezTo>
                <a:cubicBezTo>
                  <a:pt x="1088826" y="1192126"/>
                  <a:pt x="1102941" y="1208544"/>
                  <a:pt x="1116574" y="1222946"/>
                </a:cubicBezTo>
                <a:cubicBezTo>
                  <a:pt x="1128193" y="1235236"/>
                  <a:pt x="1141251" y="1242149"/>
                  <a:pt x="1155557" y="1247335"/>
                </a:cubicBezTo>
                <a:cubicBezTo>
                  <a:pt x="1173608" y="1253959"/>
                  <a:pt x="1187914" y="1251464"/>
                  <a:pt x="1196556" y="1235525"/>
                </a:cubicBezTo>
                <a:cubicBezTo>
                  <a:pt x="1198956" y="1231012"/>
                  <a:pt x="1203180" y="1225730"/>
                  <a:pt x="1207693" y="1224387"/>
                </a:cubicBezTo>
                <a:cubicBezTo>
                  <a:pt x="1229488" y="1217666"/>
                  <a:pt x="1251572" y="1207872"/>
                  <a:pt x="1274904" y="1213826"/>
                </a:cubicBezTo>
                <a:cubicBezTo>
                  <a:pt x="1307165" y="1221987"/>
                  <a:pt x="1338658" y="1221507"/>
                  <a:pt x="1370919" y="1213442"/>
                </a:cubicBezTo>
                <a:cubicBezTo>
                  <a:pt x="1423247" y="1200383"/>
                  <a:pt x="1475575" y="1186557"/>
                  <a:pt x="1530593" y="1189437"/>
                </a:cubicBezTo>
                <a:cubicBezTo>
                  <a:pt x="1539713" y="1189917"/>
                  <a:pt x="1550563" y="1184060"/>
                  <a:pt x="1558436" y="1178299"/>
                </a:cubicBezTo>
                <a:cubicBezTo>
                  <a:pt x="1573511" y="1167354"/>
                  <a:pt x="1572838" y="1166489"/>
                  <a:pt x="1589737" y="1175515"/>
                </a:cubicBezTo>
                <a:cubicBezTo>
                  <a:pt x="1593770" y="1177724"/>
                  <a:pt x="1598763" y="1179068"/>
                  <a:pt x="1601740" y="1182333"/>
                </a:cubicBezTo>
                <a:cubicBezTo>
                  <a:pt x="1616909" y="1198943"/>
                  <a:pt x="1635633" y="1194910"/>
                  <a:pt x="1654259" y="1192510"/>
                </a:cubicBezTo>
                <a:cubicBezTo>
                  <a:pt x="1657524" y="1192030"/>
                  <a:pt x="1661460" y="1191358"/>
                  <a:pt x="1664246" y="1192702"/>
                </a:cubicBezTo>
                <a:cubicBezTo>
                  <a:pt x="1676823" y="1198750"/>
                  <a:pt x="1687481" y="1196639"/>
                  <a:pt x="1698427" y="1188381"/>
                </a:cubicBezTo>
                <a:cubicBezTo>
                  <a:pt x="1707932" y="1181276"/>
                  <a:pt x="1718878" y="1177052"/>
                  <a:pt x="1730112" y="1185885"/>
                </a:cubicBezTo>
                <a:cubicBezTo>
                  <a:pt x="1755076" y="1205472"/>
                  <a:pt x="1781767" y="1206432"/>
                  <a:pt x="1809996" y="1194046"/>
                </a:cubicBezTo>
                <a:cubicBezTo>
                  <a:pt x="1830159" y="1185213"/>
                  <a:pt x="1850034" y="1183196"/>
                  <a:pt x="1871254" y="1192126"/>
                </a:cubicBezTo>
                <a:cubicBezTo>
                  <a:pt x="1879415" y="1195582"/>
                  <a:pt x="1889977" y="1193278"/>
                  <a:pt x="1899482" y="1194046"/>
                </a:cubicBezTo>
                <a:cubicBezTo>
                  <a:pt x="1904859" y="1194430"/>
                  <a:pt x="1910813" y="1194526"/>
                  <a:pt x="1915420" y="1196927"/>
                </a:cubicBezTo>
                <a:cubicBezTo>
                  <a:pt x="1927711" y="1203072"/>
                  <a:pt x="1939136" y="1210945"/>
                  <a:pt x="1951522" y="1216994"/>
                </a:cubicBezTo>
                <a:cubicBezTo>
                  <a:pt x="1957475" y="1219874"/>
                  <a:pt x="1964580" y="1221410"/>
                  <a:pt x="1971302" y="1221507"/>
                </a:cubicBezTo>
                <a:cubicBezTo>
                  <a:pt x="1991177" y="1221987"/>
                  <a:pt x="2011052" y="1221987"/>
                  <a:pt x="2030831" y="1221123"/>
                </a:cubicBezTo>
                <a:cubicBezTo>
                  <a:pt x="2063476" y="1219778"/>
                  <a:pt x="2096601" y="1219490"/>
                  <a:pt x="2120125" y="1190878"/>
                </a:cubicBezTo>
                <a:cubicBezTo>
                  <a:pt x="2122046" y="1188573"/>
                  <a:pt x="2126174" y="1187229"/>
                  <a:pt x="2129439" y="1186845"/>
                </a:cubicBezTo>
                <a:cubicBezTo>
                  <a:pt x="2144513" y="1185021"/>
                  <a:pt x="2159971" y="1184828"/>
                  <a:pt x="2174854" y="1181852"/>
                </a:cubicBezTo>
                <a:cubicBezTo>
                  <a:pt x="2186760" y="1179452"/>
                  <a:pt x="2196650" y="1180220"/>
                  <a:pt x="2205674" y="1188669"/>
                </a:cubicBezTo>
                <a:cubicBezTo>
                  <a:pt x="2217485" y="1199807"/>
                  <a:pt x="2231887" y="1206336"/>
                  <a:pt x="2247634" y="1202784"/>
                </a:cubicBezTo>
                <a:cubicBezTo>
                  <a:pt x="2263379" y="1199327"/>
                  <a:pt x="2273749" y="1206816"/>
                  <a:pt x="2285367" y="1214594"/>
                </a:cubicBezTo>
                <a:cubicBezTo>
                  <a:pt x="2293817" y="1220258"/>
                  <a:pt x="2303418" y="1227363"/>
                  <a:pt x="2312827" y="1227939"/>
                </a:cubicBezTo>
                <a:cubicBezTo>
                  <a:pt x="2334143" y="1229187"/>
                  <a:pt x="2352482" y="1248967"/>
                  <a:pt x="2375622" y="1237733"/>
                </a:cubicBezTo>
                <a:cubicBezTo>
                  <a:pt x="2377158" y="1236965"/>
                  <a:pt x="2379942" y="1238885"/>
                  <a:pt x="2382151" y="1239365"/>
                </a:cubicBezTo>
                <a:cubicBezTo>
                  <a:pt x="2399817" y="1243014"/>
                  <a:pt x="2416428" y="1239461"/>
                  <a:pt x="2429390" y="1227459"/>
                </a:cubicBezTo>
                <a:cubicBezTo>
                  <a:pt x="2446385" y="1211809"/>
                  <a:pt x="2465203" y="1210272"/>
                  <a:pt x="2486134" y="1215362"/>
                </a:cubicBezTo>
                <a:cubicBezTo>
                  <a:pt x="2492856" y="1216994"/>
                  <a:pt x="2499577" y="1218146"/>
                  <a:pt x="2506394" y="1219490"/>
                </a:cubicBezTo>
                <a:cubicBezTo>
                  <a:pt x="2515611" y="1221410"/>
                  <a:pt x="2524925" y="1223427"/>
                  <a:pt x="2534142" y="1225347"/>
                </a:cubicBezTo>
                <a:cubicBezTo>
                  <a:pt x="2543072" y="1227268"/>
                  <a:pt x="2552962" y="1230532"/>
                  <a:pt x="2559874" y="1222275"/>
                </a:cubicBezTo>
                <a:cubicBezTo>
                  <a:pt x="2565827" y="1215169"/>
                  <a:pt x="2570052" y="1215842"/>
                  <a:pt x="2575525" y="1221987"/>
                </a:cubicBezTo>
                <a:cubicBezTo>
                  <a:pt x="2594536" y="1243494"/>
                  <a:pt x="2617580" y="1256936"/>
                  <a:pt x="2646960" y="1257896"/>
                </a:cubicBezTo>
                <a:cubicBezTo>
                  <a:pt x="2653009" y="1258088"/>
                  <a:pt x="2659154" y="1259432"/>
                  <a:pt x="2665107" y="1260873"/>
                </a:cubicBezTo>
                <a:cubicBezTo>
                  <a:pt x="2668756" y="1261736"/>
                  <a:pt x="2673173" y="1262697"/>
                  <a:pt x="2675381" y="1265290"/>
                </a:cubicBezTo>
                <a:cubicBezTo>
                  <a:pt x="2692567" y="1285068"/>
                  <a:pt x="2713979" y="1298799"/>
                  <a:pt x="2737311" y="1309841"/>
                </a:cubicBezTo>
                <a:cubicBezTo>
                  <a:pt x="2745664" y="1313777"/>
                  <a:pt x="2754594" y="1317713"/>
                  <a:pt x="2763619" y="1318866"/>
                </a:cubicBezTo>
                <a:cubicBezTo>
                  <a:pt x="2773028" y="1320018"/>
                  <a:pt x="2782917" y="1318098"/>
                  <a:pt x="2792519" y="1317041"/>
                </a:cubicBezTo>
                <a:cubicBezTo>
                  <a:pt x="2798184" y="1316466"/>
                  <a:pt x="2804713" y="1316561"/>
                  <a:pt x="2809226" y="1313777"/>
                </a:cubicBezTo>
                <a:cubicBezTo>
                  <a:pt x="2823532" y="1305039"/>
                  <a:pt x="2837358" y="1295631"/>
                  <a:pt x="2850705" y="1285452"/>
                </a:cubicBezTo>
                <a:cubicBezTo>
                  <a:pt x="2862131" y="1276715"/>
                  <a:pt x="2864435" y="1275467"/>
                  <a:pt x="2874324" y="1286413"/>
                </a:cubicBezTo>
                <a:cubicBezTo>
                  <a:pt x="2884502" y="1297647"/>
                  <a:pt x="2897176" y="1303503"/>
                  <a:pt x="2911194" y="1305903"/>
                </a:cubicBezTo>
                <a:cubicBezTo>
                  <a:pt x="2933373" y="1309648"/>
                  <a:pt x="2955745" y="1312816"/>
                  <a:pt x="2978116" y="1314641"/>
                </a:cubicBezTo>
                <a:cubicBezTo>
                  <a:pt x="2998375" y="1316273"/>
                  <a:pt x="3008073" y="1307440"/>
                  <a:pt x="3012106" y="1287373"/>
                </a:cubicBezTo>
                <a:cubicBezTo>
                  <a:pt x="3014410" y="1276235"/>
                  <a:pt x="3017387" y="1264137"/>
                  <a:pt x="3029676" y="1261161"/>
                </a:cubicBezTo>
                <a:cubicBezTo>
                  <a:pt x="3049744" y="1256360"/>
                  <a:pt x="3070579" y="1254248"/>
                  <a:pt x="3080469" y="1230724"/>
                </a:cubicBezTo>
                <a:cubicBezTo>
                  <a:pt x="3085941" y="1235909"/>
                  <a:pt x="3089302" y="1238981"/>
                  <a:pt x="3092567" y="1242054"/>
                </a:cubicBezTo>
                <a:cubicBezTo>
                  <a:pt x="3101592" y="1250599"/>
                  <a:pt x="3120314" y="1254248"/>
                  <a:pt x="3129821" y="1246855"/>
                </a:cubicBezTo>
                <a:cubicBezTo>
                  <a:pt x="3143839" y="1236101"/>
                  <a:pt x="3156705" y="1238117"/>
                  <a:pt x="3170147" y="1246471"/>
                </a:cubicBezTo>
                <a:cubicBezTo>
                  <a:pt x="3192615" y="1260297"/>
                  <a:pt x="3217674" y="1257128"/>
                  <a:pt x="3240429" y="1251559"/>
                </a:cubicBezTo>
                <a:cubicBezTo>
                  <a:pt x="3257617" y="1247430"/>
                  <a:pt x="3275956" y="1239845"/>
                  <a:pt x="3287189" y="1222466"/>
                </a:cubicBezTo>
                <a:cubicBezTo>
                  <a:pt x="3290741" y="1216898"/>
                  <a:pt x="3298711" y="1214113"/>
                  <a:pt x="3305049" y="1210465"/>
                </a:cubicBezTo>
                <a:cubicBezTo>
                  <a:pt x="3310329" y="1207488"/>
                  <a:pt x="3315898" y="1204704"/>
                  <a:pt x="3321755" y="1202784"/>
                </a:cubicBezTo>
                <a:cubicBezTo>
                  <a:pt x="3327995" y="1200671"/>
                  <a:pt x="3334909" y="1197598"/>
                  <a:pt x="3341055" y="1198463"/>
                </a:cubicBezTo>
                <a:cubicBezTo>
                  <a:pt x="3359681" y="1200959"/>
                  <a:pt x="3374467" y="1196062"/>
                  <a:pt x="3387621" y="1182140"/>
                </a:cubicBezTo>
                <a:cubicBezTo>
                  <a:pt x="3394439" y="1174939"/>
                  <a:pt x="3404520" y="1166202"/>
                  <a:pt x="3413161" y="1166105"/>
                </a:cubicBezTo>
                <a:cubicBezTo>
                  <a:pt x="3434189" y="1165818"/>
                  <a:pt x="3451663" y="1158905"/>
                  <a:pt x="3470579" y="1150647"/>
                </a:cubicBezTo>
                <a:cubicBezTo>
                  <a:pt x="3482772" y="1145366"/>
                  <a:pt x="3496598" y="1141718"/>
                  <a:pt x="3509657" y="1136821"/>
                </a:cubicBezTo>
                <a:cubicBezTo>
                  <a:pt x="3524923" y="1131060"/>
                  <a:pt x="3541534" y="1128948"/>
                  <a:pt x="3550847" y="1113009"/>
                </a:cubicBezTo>
                <a:cubicBezTo>
                  <a:pt x="3551903" y="1111281"/>
                  <a:pt x="3555072" y="1110993"/>
                  <a:pt x="3556608" y="1109361"/>
                </a:cubicBezTo>
                <a:cubicBezTo>
                  <a:pt x="3561505" y="1104368"/>
                  <a:pt x="3567842" y="1099760"/>
                  <a:pt x="3570435" y="1093710"/>
                </a:cubicBezTo>
                <a:cubicBezTo>
                  <a:pt x="3577923" y="1076044"/>
                  <a:pt x="3583780" y="1057800"/>
                  <a:pt x="3590501" y="1039846"/>
                </a:cubicBezTo>
                <a:cubicBezTo>
                  <a:pt x="3591942" y="1036005"/>
                  <a:pt x="3593285" y="1031108"/>
                  <a:pt x="3596263" y="1028900"/>
                </a:cubicBezTo>
                <a:cubicBezTo>
                  <a:pt x="3613449" y="1016226"/>
                  <a:pt x="3630925" y="1004032"/>
                  <a:pt x="3648591" y="992030"/>
                </a:cubicBezTo>
                <a:cubicBezTo>
                  <a:pt x="3655696" y="987229"/>
                  <a:pt x="3661649" y="989918"/>
                  <a:pt x="3667986" y="995487"/>
                </a:cubicBezTo>
                <a:cubicBezTo>
                  <a:pt x="3674131" y="1000768"/>
                  <a:pt x="3681717" y="1006240"/>
                  <a:pt x="3689397" y="1007585"/>
                </a:cubicBezTo>
                <a:cubicBezTo>
                  <a:pt x="3704760" y="1010177"/>
                  <a:pt x="3720698" y="1010753"/>
                  <a:pt x="3736349" y="1010753"/>
                </a:cubicBezTo>
                <a:cubicBezTo>
                  <a:pt x="3742205" y="1010753"/>
                  <a:pt x="3748446" y="1007297"/>
                  <a:pt x="3753919" y="1004513"/>
                </a:cubicBezTo>
                <a:cubicBezTo>
                  <a:pt x="3764289" y="999231"/>
                  <a:pt x="3773890" y="992126"/>
                  <a:pt x="3784643" y="987710"/>
                </a:cubicBezTo>
                <a:cubicBezTo>
                  <a:pt x="3797126" y="982621"/>
                  <a:pt x="3804615" y="974459"/>
                  <a:pt x="3808359" y="961689"/>
                </a:cubicBezTo>
                <a:cubicBezTo>
                  <a:pt x="3813929" y="942679"/>
                  <a:pt x="3827179" y="929428"/>
                  <a:pt x="3842829" y="918674"/>
                </a:cubicBezTo>
                <a:cubicBezTo>
                  <a:pt x="3862705" y="904944"/>
                  <a:pt x="3886421" y="905616"/>
                  <a:pt x="3908983" y="902256"/>
                </a:cubicBezTo>
                <a:cubicBezTo>
                  <a:pt x="3917625" y="901008"/>
                  <a:pt x="3926555" y="899951"/>
                  <a:pt x="3934428" y="896783"/>
                </a:cubicBezTo>
                <a:cubicBezTo>
                  <a:pt x="3964288" y="884877"/>
                  <a:pt x="3994149" y="873548"/>
                  <a:pt x="4026987" y="873835"/>
                </a:cubicBezTo>
                <a:cubicBezTo>
                  <a:pt x="4029674" y="873835"/>
                  <a:pt x="4032363" y="873548"/>
                  <a:pt x="4035051" y="873067"/>
                </a:cubicBezTo>
                <a:cubicBezTo>
                  <a:pt x="4058383" y="869131"/>
                  <a:pt x="4082483" y="867594"/>
                  <a:pt x="4099189" y="846664"/>
                </a:cubicBezTo>
                <a:cubicBezTo>
                  <a:pt x="4102261" y="842823"/>
                  <a:pt x="4109271" y="841671"/>
                  <a:pt x="4114647" y="840134"/>
                </a:cubicBezTo>
                <a:cubicBezTo>
                  <a:pt x="4123961" y="837638"/>
                  <a:pt x="4130203" y="832549"/>
                  <a:pt x="4133563" y="823427"/>
                </a:cubicBezTo>
                <a:cubicBezTo>
                  <a:pt x="4139229" y="807681"/>
                  <a:pt x="4145949" y="792223"/>
                  <a:pt x="4151039" y="776284"/>
                </a:cubicBezTo>
                <a:cubicBezTo>
                  <a:pt x="4154591" y="765338"/>
                  <a:pt x="4161215" y="759289"/>
                  <a:pt x="4171489" y="754776"/>
                </a:cubicBezTo>
                <a:cubicBezTo>
                  <a:pt x="4177251" y="752280"/>
                  <a:pt x="4182243" y="746808"/>
                  <a:pt x="4186372" y="741718"/>
                </a:cubicBezTo>
                <a:cubicBezTo>
                  <a:pt x="4191365" y="735573"/>
                  <a:pt x="4193957" y="727412"/>
                  <a:pt x="4199429" y="721940"/>
                </a:cubicBezTo>
                <a:cubicBezTo>
                  <a:pt x="4212775" y="708305"/>
                  <a:pt x="4216905" y="693231"/>
                  <a:pt x="4212487" y="674604"/>
                </a:cubicBezTo>
                <a:cubicBezTo>
                  <a:pt x="4208551" y="658090"/>
                  <a:pt x="4218921" y="636006"/>
                  <a:pt x="4232555" y="632645"/>
                </a:cubicBezTo>
                <a:cubicBezTo>
                  <a:pt x="4247629" y="628900"/>
                  <a:pt x="4257999" y="619684"/>
                  <a:pt x="4268657" y="609410"/>
                </a:cubicBezTo>
                <a:cubicBezTo>
                  <a:pt x="4274609" y="603649"/>
                  <a:pt x="4282963" y="598656"/>
                  <a:pt x="4291028" y="597216"/>
                </a:cubicBezTo>
                <a:cubicBezTo>
                  <a:pt x="4321657" y="591647"/>
                  <a:pt x="4350557" y="598464"/>
                  <a:pt x="4379651" y="609506"/>
                </a:cubicBezTo>
                <a:cubicBezTo>
                  <a:pt x="4398661" y="616707"/>
                  <a:pt x="4419784" y="618627"/>
                  <a:pt x="4440139" y="621507"/>
                </a:cubicBezTo>
                <a:cubicBezTo>
                  <a:pt x="4446477" y="622371"/>
                  <a:pt x="4454542" y="620452"/>
                  <a:pt x="4460015" y="616899"/>
                </a:cubicBezTo>
                <a:cubicBezTo>
                  <a:pt x="4479218" y="604609"/>
                  <a:pt x="4498325" y="591935"/>
                  <a:pt x="4516183" y="577724"/>
                </a:cubicBezTo>
                <a:cubicBezTo>
                  <a:pt x="4532795" y="564379"/>
                  <a:pt x="4551517" y="558810"/>
                  <a:pt x="4571681" y="560250"/>
                </a:cubicBezTo>
                <a:cubicBezTo>
                  <a:pt x="4586371" y="561306"/>
                  <a:pt x="4599621" y="558905"/>
                  <a:pt x="4613447" y="555257"/>
                </a:cubicBezTo>
                <a:cubicBezTo>
                  <a:pt x="4624969" y="552185"/>
                  <a:pt x="4637643" y="550072"/>
                  <a:pt x="4649355" y="551417"/>
                </a:cubicBezTo>
                <a:cubicBezTo>
                  <a:pt x="4665775" y="553337"/>
                  <a:pt x="4679313" y="550553"/>
                  <a:pt x="4692467" y="540663"/>
                </a:cubicBezTo>
                <a:cubicBezTo>
                  <a:pt x="4699476" y="535382"/>
                  <a:pt x="4708502" y="532598"/>
                  <a:pt x="4716855" y="528949"/>
                </a:cubicBezTo>
                <a:cubicBezTo>
                  <a:pt x="4729721" y="523284"/>
                  <a:pt x="4743067" y="518483"/>
                  <a:pt x="4755645" y="512147"/>
                </a:cubicBezTo>
                <a:cubicBezTo>
                  <a:pt x="4769183" y="505425"/>
                  <a:pt x="4781569" y="496112"/>
                  <a:pt x="4795395" y="490351"/>
                </a:cubicBezTo>
                <a:cubicBezTo>
                  <a:pt x="4810278" y="484110"/>
                  <a:pt x="4819879" y="474605"/>
                  <a:pt x="4825928" y="459818"/>
                </a:cubicBezTo>
                <a:cubicBezTo>
                  <a:pt x="4829769" y="450504"/>
                  <a:pt x="4835049" y="440615"/>
                  <a:pt x="4842347" y="434086"/>
                </a:cubicBezTo>
                <a:cubicBezTo>
                  <a:pt x="4857422" y="420740"/>
                  <a:pt x="4875087" y="410370"/>
                  <a:pt x="4890451" y="397216"/>
                </a:cubicBezTo>
                <a:cubicBezTo>
                  <a:pt x="4912054" y="378781"/>
                  <a:pt x="4932025" y="359194"/>
                  <a:pt x="4933945" y="327701"/>
                </a:cubicBezTo>
                <a:cubicBezTo>
                  <a:pt x="4935001" y="310322"/>
                  <a:pt x="4944219" y="302929"/>
                  <a:pt x="4961214" y="298801"/>
                </a:cubicBezTo>
                <a:cubicBezTo>
                  <a:pt x="4966878" y="297457"/>
                  <a:pt x="4974945" y="294864"/>
                  <a:pt x="4976672" y="290639"/>
                </a:cubicBezTo>
                <a:cubicBezTo>
                  <a:pt x="4981857" y="278061"/>
                  <a:pt x="4992610" y="275565"/>
                  <a:pt x="5002979" y="270573"/>
                </a:cubicBezTo>
                <a:cubicBezTo>
                  <a:pt x="5009221" y="267596"/>
                  <a:pt x="5016903" y="261739"/>
                  <a:pt x="5018535" y="255690"/>
                </a:cubicBezTo>
                <a:cubicBezTo>
                  <a:pt x="5025255" y="231206"/>
                  <a:pt x="5043690" y="216804"/>
                  <a:pt x="5061069" y="200961"/>
                </a:cubicBezTo>
                <a:cubicBezTo>
                  <a:pt x="5066158" y="196256"/>
                  <a:pt x="5071631" y="190879"/>
                  <a:pt x="5074127" y="184735"/>
                </a:cubicBezTo>
                <a:cubicBezTo>
                  <a:pt x="5079409" y="171484"/>
                  <a:pt x="5087281" y="161882"/>
                  <a:pt x="5101108" y="156891"/>
                </a:cubicBezTo>
                <a:cubicBezTo>
                  <a:pt x="5105524" y="155354"/>
                  <a:pt x="5109557" y="151801"/>
                  <a:pt x="5112918" y="148441"/>
                </a:cubicBezTo>
                <a:cubicBezTo>
                  <a:pt x="5120119" y="141144"/>
                  <a:pt x="5126167" y="132598"/>
                  <a:pt x="5133753" y="125782"/>
                </a:cubicBezTo>
                <a:cubicBezTo>
                  <a:pt x="5153051" y="108211"/>
                  <a:pt x="5172159" y="90928"/>
                  <a:pt x="5183393" y="66348"/>
                </a:cubicBezTo>
                <a:cubicBezTo>
                  <a:pt x="5188865" y="54346"/>
                  <a:pt x="5195107" y="41288"/>
                  <a:pt x="5204709" y="33030"/>
                </a:cubicBezTo>
                <a:cubicBezTo>
                  <a:pt x="5216903" y="22565"/>
                  <a:pt x="5232937" y="16612"/>
                  <a:pt x="5247243" y="8451"/>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94993204-9792-4E61-A83C-73D4379E2B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4138312"/>
            <a:ext cx="5260975" cy="1410656"/>
          </a:xfrm>
          <a:custGeom>
            <a:avLst/>
            <a:gdLst>
              <a:gd name="connsiteX0" fmla="*/ 5260975 w 5260975"/>
              <a:gd name="connsiteY0" fmla="*/ 0 h 1410656"/>
              <a:gd name="connsiteX1" fmla="*/ 5260975 w 5260975"/>
              <a:gd name="connsiteY1" fmla="*/ 221634 h 1410656"/>
              <a:gd name="connsiteX2" fmla="*/ 5226503 w 5260975"/>
              <a:gd name="connsiteY2" fmla="*/ 237063 h 1410656"/>
              <a:gd name="connsiteX3" fmla="*/ 5206341 w 5260975"/>
              <a:gd name="connsiteY3" fmla="*/ 245128 h 1410656"/>
              <a:gd name="connsiteX4" fmla="*/ 5123287 w 5260975"/>
              <a:gd name="connsiteY4" fmla="*/ 297073 h 1410656"/>
              <a:gd name="connsiteX5" fmla="*/ 5048107 w 5260975"/>
              <a:gd name="connsiteY5" fmla="*/ 361307 h 1410656"/>
              <a:gd name="connsiteX6" fmla="*/ 4992899 w 5260975"/>
              <a:gd name="connsiteY6" fmla="*/ 437542 h 1410656"/>
              <a:gd name="connsiteX7" fmla="*/ 4977440 w 5260975"/>
              <a:gd name="connsiteY7" fmla="*/ 455690 h 1410656"/>
              <a:gd name="connsiteX8" fmla="*/ 4935193 w 5260975"/>
              <a:gd name="connsiteY8" fmla="*/ 478445 h 1410656"/>
              <a:gd name="connsiteX9" fmla="*/ 4897844 w 5260975"/>
              <a:gd name="connsiteY9" fmla="*/ 495535 h 1410656"/>
              <a:gd name="connsiteX10" fmla="*/ 4870767 w 5260975"/>
              <a:gd name="connsiteY10" fmla="*/ 514451 h 1410656"/>
              <a:gd name="connsiteX11" fmla="*/ 4847916 w 5260975"/>
              <a:gd name="connsiteY11" fmla="*/ 531830 h 1410656"/>
              <a:gd name="connsiteX12" fmla="*/ 4796163 w 5260975"/>
              <a:gd name="connsiteY12" fmla="*/ 576765 h 1410656"/>
              <a:gd name="connsiteX13" fmla="*/ 4738843 w 5260975"/>
              <a:gd name="connsiteY13" fmla="*/ 614691 h 1410656"/>
              <a:gd name="connsiteX14" fmla="*/ 4692755 w 5260975"/>
              <a:gd name="connsiteY14" fmla="*/ 661162 h 1410656"/>
              <a:gd name="connsiteX15" fmla="*/ 4673744 w 5260975"/>
              <a:gd name="connsiteY15" fmla="*/ 686318 h 1410656"/>
              <a:gd name="connsiteX16" fmla="*/ 4633801 w 5260975"/>
              <a:gd name="connsiteY16" fmla="*/ 703505 h 1410656"/>
              <a:gd name="connsiteX17" fmla="*/ 4590499 w 5260975"/>
              <a:gd name="connsiteY17" fmla="*/ 730389 h 1410656"/>
              <a:gd name="connsiteX18" fmla="*/ 4559773 w 5260975"/>
              <a:gd name="connsiteY18" fmla="*/ 757081 h 1410656"/>
              <a:gd name="connsiteX19" fmla="*/ 4536059 w 5260975"/>
              <a:gd name="connsiteY19" fmla="*/ 774940 h 1410656"/>
              <a:gd name="connsiteX20" fmla="*/ 4502549 w 5260975"/>
              <a:gd name="connsiteY20" fmla="*/ 792895 h 1410656"/>
              <a:gd name="connsiteX21" fmla="*/ 4468944 w 5260975"/>
              <a:gd name="connsiteY21" fmla="*/ 816419 h 1410656"/>
              <a:gd name="connsiteX22" fmla="*/ 4452622 w 5260975"/>
              <a:gd name="connsiteY22" fmla="*/ 830917 h 1410656"/>
              <a:gd name="connsiteX23" fmla="*/ 4421032 w 5260975"/>
              <a:gd name="connsiteY23" fmla="*/ 855016 h 1410656"/>
              <a:gd name="connsiteX24" fmla="*/ 4388483 w 5260975"/>
              <a:gd name="connsiteY24" fmla="*/ 877484 h 1410656"/>
              <a:gd name="connsiteX25" fmla="*/ 4327321 w 5260975"/>
              <a:gd name="connsiteY25" fmla="*/ 903216 h 1410656"/>
              <a:gd name="connsiteX26" fmla="*/ 4271633 w 5260975"/>
              <a:gd name="connsiteY26" fmla="*/ 941046 h 1410656"/>
              <a:gd name="connsiteX27" fmla="*/ 4227465 w 5260975"/>
              <a:gd name="connsiteY27" fmla="*/ 968698 h 1410656"/>
              <a:gd name="connsiteX28" fmla="*/ 4201733 w 5260975"/>
              <a:gd name="connsiteY28" fmla="*/ 986846 h 1410656"/>
              <a:gd name="connsiteX29" fmla="*/ 4154494 w 5260975"/>
              <a:gd name="connsiteY29" fmla="*/ 1027364 h 1410656"/>
              <a:gd name="connsiteX30" fmla="*/ 4081234 w 5260975"/>
              <a:gd name="connsiteY30" fmla="*/ 1069994 h 1410656"/>
              <a:gd name="connsiteX31" fmla="*/ 4036971 w 5260975"/>
              <a:gd name="connsiteY31" fmla="*/ 1093038 h 1410656"/>
              <a:gd name="connsiteX32" fmla="*/ 3941725 w 5260975"/>
              <a:gd name="connsiteY32" fmla="*/ 1127796 h 1410656"/>
              <a:gd name="connsiteX33" fmla="*/ 3910999 w 5260975"/>
              <a:gd name="connsiteY33" fmla="*/ 1140182 h 1410656"/>
              <a:gd name="connsiteX34" fmla="*/ 3875859 w 5260975"/>
              <a:gd name="connsiteY34" fmla="*/ 1148343 h 1410656"/>
              <a:gd name="connsiteX35" fmla="*/ 3819401 w 5260975"/>
              <a:gd name="connsiteY35" fmla="*/ 1167642 h 1410656"/>
              <a:gd name="connsiteX36" fmla="*/ 3709176 w 5260975"/>
              <a:gd name="connsiteY36" fmla="*/ 1200863 h 1410656"/>
              <a:gd name="connsiteX37" fmla="*/ 3684981 w 5260975"/>
              <a:gd name="connsiteY37" fmla="*/ 1205952 h 1410656"/>
              <a:gd name="connsiteX38" fmla="*/ 3623338 w 5260975"/>
              <a:gd name="connsiteY38" fmla="*/ 1227363 h 1410656"/>
              <a:gd name="connsiteX39" fmla="*/ 3586373 w 5260975"/>
              <a:gd name="connsiteY39" fmla="*/ 1241765 h 1410656"/>
              <a:gd name="connsiteX40" fmla="*/ 3555743 w 5260975"/>
              <a:gd name="connsiteY40" fmla="*/ 1250023 h 1410656"/>
              <a:gd name="connsiteX41" fmla="*/ 3528667 w 5260975"/>
              <a:gd name="connsiteY41" fmla="*/ 1253864 h 1410656"/>
              <a:gd name="connsiteX42" fmla="*/ 3457424 w 5260975"/>
              <a:gd name="connsiteY42" fmla="*/ 1272874 h 1410656"/>
              <a:gd name="connsiteX43" fmla="*/ 3429003 w 5260975"/>
              <a:gd name="connsiteY43" fmla="*/ 1280364 h 1410656"/>
              <a:gd name="connsiteX44" fmla="*/ 3355264 w 5260975"/>
              <a:gd name="connsiteY44" fmla="*/ 1306096 h 1410656"/>
              <a:gd name="connsiteX45" fmla="*/ 3292757 w 5260975"/>
              <a:gd name="connsiteY45" fmla="*/ 1323090 h 1410656"/>
              <a:gd name="connsiteX46" fmla="*/ 3266643 w 5260975"/>
              <a:gd name="connsiteY46" fmla="*/ 1331251 h 1410656"/>
              <a:gd name="connsiteX47" fmla="*/ 3206921 w 5260975"/>
              <a:gd name="connsiteY47" fmla="*/ 1344886 h 1410656"/>
              <a:gd name="connsiteX48" fmla="*/ 3173123 w 5260975"/>
              <a:gd name="connsiteY48" fmla="*/ 1354488 h 1410656"/>
              <a:gd name="connsiteX49" fmla="*/ 3090646 w 5260975"/>
              <a:gd name="connsiteY49" fmla="*/ 1365337 h 1410656"/>
              <a:gd name="connsiteX50" fmla="*/ 3005480 w 5260975"/>
              <a:gd name="connsiteY50" fmla="*/ 1375802 h 1410656"/>
              <a:gd name="connsiteX51" fmla="*/ 2958721 w 5260975"/>
              <a:gd name="connsiteY51" fmla="*/ 1379259 h 1410656"/>
              <a:gd name="connsiteX52" fmla="*/ 2917915 w 5260975"/>
              <a:gd name="connsiteY52" fmla="*/ 1384733 h 1410656"/>
              <a:gd name="connsiteX53" fmla="*/ 2882389 w 5260975"/>
              <a:gd name="connsiteY53" fmla="*/ 1388189 h 1410656"/>
              <a:gd name="connsiteX54" fmla="*/ 2825837 w 5260975"/>
              <a:gd name="connsiteY54" fmla="*/ 1395198 h 1410656"/>
              <a:gd name="connsiteX55" fmla="*/ 2802313 w 5260975"/>
              <a:gd name="connsiteY55" fmla="*/ 1397023 h 1410656"/>
              <a:gd name="connsiteX56" fmla="*/ 2746816 w 5260975"/>
              <a:gd name="connsiteY56" fmla="*/ 1396926 h 1410656"/>
              <a:gd name="connsiteX57" fmla="*/ 2727517 w 5260975"/>
              <a:gd name="connsiteY57" fmla="*/ 1395966 h 1410656"/>
              <a:gd name="connsiteX58" fmla="*/ 2690359 w 5260975"/>
              <a:gd name="connsiteY58" fmla="*/ 1384060 h 1410656"/>
              <a:gd name="connsiteX59" fmla="*/ 2685943 w 5260975"/>
              <a:gd name="connsiteY59" fmla="*/ 1383196 h 1410656"/>
              <a:gd name="connsiteX60" fmla="*/ 2661554 w 5260975"/>
              <a:gd name="connsiteY60" fmla="*/ 1378491 h 1410656"/>
              <a:gd name="connsiteX61" fmla="*/ 2648208 w 5260975"/>
              <a:gd name="connsiteY61" fmla="*/ 1376955 h 1410656"/>
              <a:gd name="connsiteX62" fmla="*/ 2597512 w 5260975"/>
              <a:gd name="connsiteY62" fmla="*/ 1367162 h 1410656"/>
              <a:gd name="connsiteX63" fmla="*/ 2568324 w 5260975"/>
              <a:gd name="connsiteY63" fmla="*/ 1362553 h 1410656"/>
              <a:gd name="connsiteX64" fmla="*/ 2544704 w 5260975"/>
              <a:gd name="connsiteY64" fmla="*/ 1363225 h 1410656"/>
              <a:gd name="connsiteX65" fmla="*/ 2503225 w 5260975"/>
              <a:gd name="connsiteY65" fmla="*/ 1364089 h 1410656"/>
              <a:gd name="connsiteX66" fmla="*/ 2489975 w 5260975"/>
              <a:gd name="connsiteY66" fmla="*/ 1366298 h 1410656"/>
              <a:gd name="connsiteX67" fmla="*/ 2430061 w 5260975"/>
              <a:gd name="connsiteY67" fmla="*/ 1359960 h 1410656"/>
              <a:gd name="connsiteX68" fmla="*/ 2395880 w 5260975"/>
              <a:gd name="connsiteY68" fmla="*/ 1359480 h 1410656"/>
              <a:gd name="connsiteX69" fmla="*/ 2357378 w 5260975"/>
              <a:gd name="connsiteY69" fmla="*/ 1351607 h 1410656"/>
              <a:gd name="connsiteX70" fmla="*/ 2346145 w 5260975"/>
              <a:gd name="connsiteY70" fmla="*/ 1351991 h 1410656"/>
              <a:gd name="connsiteX71" fmla="*/ 2333567 w 5260975"/>
              <a:gd name="connsiteY71" fmla="*/ 1352663 h 1410656"/>
              <a:gd name="connsiteX72" fmla="*/ 2294968 w 5260975"/>
              <a:gd name="connsiteY72" fmla="*/ 1353240 h 1410656"/>
              <a:gd name="connsiteX73" fmla="*/ 2271540 w 5260975"/>
              <a:gd name="connsiteY73" fmla="*/ 1356120 h 1410656"/>
              <a:gd name="connsiteX74" fmla="*/ 2226895 w 5260975"/>
              <a:gd name="connsiteY74" fmla="*/ 1354392 h 1410656"/>
              <a:gd name="connsiteX75" fmla="*/ 2210379 w 5260975"/>
              <a:gd name="connsiteY75" fmla="*/ 1356888 h 1410656"/>
              <a:gd name="connsiteX76" fmla="*/ 2168613 w 5260975"/>
              <a:gd name="connsiteY76" fmla="*/ 1357176 h 1410656"/>
              <a:gd name="connsiteX77" fmla="*/ 2131167 w 5260975"/>
              <a:gd name="connsiteY77" fmla="*/ 1355736 h 1410656"/>
              <a:gd name="connsiteX78" fmla="*/ 2095065 w 5260975"/>
              <a:gd name="connsiteY78" fmla="*/ 1356504 h 1410656"/>
              <a:gd name="connsiteX79" fmla="*/ 2069237 w 5260975"/>
              <a:gd name="connsiteY79" fmla="*/ 1359672 h 1410656"/>
              <a:gd name="connsiteX80" fmla="*/ 2041201 w 5260975"/>
              <a:gd name="connsiteY80" fmla="*/ 1361592 h 1410656"/>
              <a:gd name="connsiteX81" fmla="*/ 1963909 w 5260975"/>
              <a:gd name="connsiteY81" fmla="*/ 1373018 h 1410656"/>
              <a:gd name="connsiteX82" fmla="*/ 1949603 w 5260975"/>
              <a:gd name="connsiteY82" fmla="*/ 1370234 h 1410656"/>
              <a:gd name="connsiteX83" fmla="*/ 1868373 w 5260975"/>
              <a:gd name="connsiteY83" fmla="*/ 1367641 h 1410656"/>
              <a:gd name="connsiteX84" fmla="*/ 1850707 w 5260975"/>
              <a:gd name="connsiteY84" fmla="*/ 1367834 h 1410656"/>
              <a:gd name="connsiteX85" fmla="*/ 1803275 w 5260975"/>
              <a:gd name="connsiteY85" fmla="*/ 1356504 h 1410656"/>
              <a:gd name="connsiteX86" fmla="*/ 1730112 w 5260975"/>
              <a:gd name="connsiteY86" fmla="*/ 1374459 h 1410656"/>
              <a:gd name="connsiteX87" fmla="*/ 1661652 w 5260975"/>
              <a:gd name="connsiteY87" fmla="*/ 1396926 h 1410656"/>
              <a:gd name="connsiteX88" fmla="*/ 1653011 w 5260975"/>
              <a:gd name="connsiteY88" fmla="*/ 1399807 h 1410656"/>
              <a:gd name="connsiteX89" fmla="*/ 1628431 w 5260975"/>
              <a:gd name="connsiteY89" fmla="*/ 1404704 h 1410656"/>
              <a:gd name="connsiteX90" fmla="*/ 1597995 w 5260975"/>
              <a:gd name="connsiteY90" fmla="*/ 1406432 h 1410656"/>
              <a:gd name="connsiteX91" fmla="*/ 1559396 w 5260975"/>
              <a:gd name="connsiteY91" fmla="*/ 1410656 h 1410656"/>
              <a:gd name="connsiteX92" fmla="*/ 1528480 w 5260975"/>
              <a:gd name="connsiteY92" fmla="*/ 1405375 h 1410656"/>
              <a:gd name="connsiteX93" fmla="*/ 1485272 w 5260975"/>
              <a:gd name="connsiteY93" fmla="*/ 1397502 h 1410656"/>
              <a:gd name="connsiteX94" fmla="*/ 1444562 w 5260975"/>
              <a:gd name="connsiteY94" fmla="*/ 1390013 h 1410656"/>
              <a:gd name="connsiteX95" fmla="*/ 1431696 w 5260975"/>
              <a:gd name="connsiteY95" fmla="*/ 1398846 h 1410656"/>
              <a:gd name="connsiteX96" fmla="*/ 1411821 w 5260975"/>
              <a:gd name="connsiteY96" fmla="*/ 1406527 h 1410656"/>
              <a:gd name="connsiteX97" fmla="*/ 1389738 w 5260975"/>
              <a:gd name="connsiteY97" fmla="*/ 1397310 h 1410656"/>
              <a:gd name="connsiteX98" fmla="*/ 1338081 w 5260975"/>
              <a:gd name="connsiteY98" fmla="*/ 1378204 h 1410656"/>
              <a:gd name="connsiteX99" fmla="*/ 1305436 w 5260975"/>
              <a:gd name="connsiteY99" fmla="*/ 1377339 h 1410656"/>
              <a:gd name="connsiteX100" fmla="*/ 1234481 w 5260975"/>
              <a:gd name="connsiteY100" fmla="*/ 1369178 h 1410656"/>
              <a:gd name="connsiteX101" fmla="*/ 1188106 w 5260975"/>
              <a:gd name="connsiteY101" fmla="*/ 1357560 h 1410656"/>
              <a:gd name="connsiteX102" fmla="*/ 1154790 w 5260975"/>
              <a:gd name="connsiteY102" fmla="*/ 1344406 h 1410656"/>
              <a:gd name="connsiteX103" fmla="*/ 1107069 w 5260975"/>
              <a:gd name="connsiteY103" fmla="*/ 1327219 h 1410656"/>
              <a:gd name="connsiteX104" fmla="*/ 1059158 w 5260975"/>
              <a:gd name="connsiteY104" fmla="*/ 1318290 h 1410656"/>
              <a:gd name="connsiteX105" fmla="*/ 1024496 w 5260975"/>
              <a:gd name="connsiteY105" fmla="*/ 1307056 h 1410656"/>
              <a:gd name="connsiteX106" fmla="*/ 982153 w 5260975"/>
              <a:gd name="connsiteY106" fmla="*/ 1299374 h 1410656"/>
              <a:gd name="connsiteX107" fmla="*/ 946628 w 5260975"/>
              <a:gd name="connsiteY107" fmla="*/ 1299087 h 1410656"/>
              <a:gd name="connsiteX108" fmla="*/ 890939 w 5260975"/>
              <a:gd name="connsiteY108" fmla="*/ 1300431 h 1410656"/>
              <a:gd name="connsiteX109" fmla="*/ 822769 w 5260975"/>
              <a:gd name="connsiteY109" fmla="*/ 1277196 h 1410656"/>
              <a:gd name="connsiteX110" fmla="*/ 795212 w 5260975"/>
              <a:gd name="connsiteY110" fmla="*/ 1272010 h 1410656"/>
              <a:gd name="connsiteX111" fmla="*/ 769288 w 5260975"/>
              <a:gd name="connsiteY111" fmla="*/ 1269610 h 1410656"/>
              <a:gd name="connsiteX112" fmla="*/ 714271 w 5260975"/>
              <a:gd name="connsiteY112" fmla="*/ 1254152 h 1410656"/>
              <a:gd name="connsiteX113" fmla="*/ 691900 w 5260975"/>
              <a:gd name="connsiteY113" fmla="*/ 1249062 h 1410656"/>
              <a:gd name="connsiteX114" fmla="*/ 660598 w 5260975"/>
              <a:gd name="connsiteY114" fmla="*/ 1249159 h 1410656"/>
              <a:gd name="connsiteX115" fmla="*/ 603662 w 5260975"/>
              <a:gd name="connsiteY115" fmla="*/ 1242054 h 1410656"/>
              <a:gd name="connsiteX116" fmla="*/ 546821 w 5260975"/>
              <a:gd name="connsiteY116" fmla="*/ 1221314 h 1410656"/>
              <a:gd name="connsiteX117" fmla="*/ 522721 w 5260975"/>
              <a:gd name="connsiteY117" fmla="*/ 1223330 h 1410656"/>
              <a:gd name="connsiteX118" fmla="*/ 514080 w 5260975"/>
              <a:gd name="connsiteY118" fmla="*/ 1222851 h 1410656"/>
              <a:gd name="connsiteX119" fmla="*/ 436404 w 5260975"/>
              <a:gd name="connsiteY119" fmla="*/ 1211424 h 1410656"/>
              <a:gd name="connsiteX120" fmla="*/ 428626 w 5260975"/>
              <a:gd name="connsiteY120" fmla="*/ 1210177 h 1410656"/>
              <a:gd name="connsiteX121" fmla="*/ 392141 w 5260975"/>
              <a:gd name="connsiteY121" fmla="*/ 1199999 h 1410656"/>
              <a:gd name="connsiteX122" fmla="*/ 300157 w 5260975"/>
              <a:gd name="connsiteY122" fmla="*/ 1193662 h 1410656"/>
              <a:gd name="connsiteX123" fmla="*/ 294493 w 5260975"/>
              <a:gd name="connsiteY123" fmla="*/ 1192894 h 1410656"/>
              <a:gd name="connsiteX124" fmla="*/ 263671 w 5260975"/>
              <a:gd name="connsiteY124" fmla="*/ 1197982 h 1410656"/>
              <a:gd name="connsiteX125" fmla="*/ 248406 w 5260975"/>
              <a:gd name="connsiteY125" fmla="*/ 1205184 h 1410656"/>
              <a:gd name="connsiteX126" fmla="*/ 224594 w 5260975"/>
              <a:gd name="connsiteY126" fmla="*/ 1212673 h 1410656"/>
              <a:gd name="connsiteX127" fmla="*/ 200398 w 5260975"/>
              <a:gd name="connsiteY127" fmla="*/ 1215458 h 1410656"/>
              <a:gd name="connsiteX128" fmla="*/ 159783 w 5260975"/>
              <a:gd name="connsiteY128" fmla="*/ 1204127 h 1410656"/>
              <a:gd name="connsiteX129" fmla="*/ 144997 w 5260975"/>
              <a:gd name="connsiteY129" fmla="*/ 1202975 h 1410656"/>
              <a:gd name="connsiteX130" fmla="*/ 112064 w 5260975"/>
              <a:gd name="connsiteY130" fmla="*/ 1197503 h 1410656"/>
              <a:gd name="connsiteX131" fmla="*/ 83259 w 5260975"/>
              <a:gd name="connsiteY131" fmla="*/ 1197887 h 1410656"/>
              <a:gd name="connsiteX132" fmla="*/ 60120 w 5260975"/>
              <a:gd name="connsiteY132" fmla="*/ 1206624 h 1410656"/>
              <a:gd name="connsiteX133" fmla="*/ 26514 w 5260975"/>
              <a:gd name="connsiteY133" fmla="*/ 1208352 h 1410656"/>
              <a:gd name="connsiteX134" fmla="*/ 4814 w 5260975"/>
              <a:gd name="connsiteY134" fmla="*/ 1202015 h 1410656"/>
              <a:gd name="connsiteX135" fmla="*/ 398 w 5260975"/>
              <a:gd name="connsiteY135" fmla="*/ 1201152 h 1410656"/>
              <a:gd name="connsiteX136" fmla="*/ 0 w 5260975"/>
              <a:gd name="connsiteY136" fmla="*/ 1201150 h 1410656"/>
              <a:gd name="connsiteX137" fmla="*/ 0 w 5260975"/>
              <a:gd name="connsiteY137" fmla="*/ 1004512 h 1410656"/>
              <a:gd name="connsiteX138" fmla="*/ 30355 w 5260975"/>
              <a:gd name="connsiteY138" fmla="*/ 1002784 h 1410656"/>
              <a:gd name="connsiteX139" fmla="*/ 52151 w 5260975"/>
              <a:gd name="connsiteY139" fmla="*/ 997695 h 1410656"/>
              <a:gd name="connsiteX140" fmla="*/ 64248 w 5260975"/>
              <a:gd name="connsiteY140" fmla="*/ 994430 h 1410656"/>
              <a:gd name="connsiteX141" fmla="*/ 126370 w 5260975"/>
              <a:gd name="connsiteY141" fmla="*/ 985405 h 1410656"/>
              <a:gd name="connsiteX142" fmla="*/ 154022 w 5260975"/>
              <a:gd name="connsiteY142" fmla="*/ 975708 h 1410656"/>
              <a:gd name="connsiteX143" fmla="*/ 161512 w 5260975"/>
              <a:gd name="connsiteY143" fmla="*/ 974268 h 1410656"/>
              <a:gd name="connsiteX144" fmla="*/ 202510 w 5260975"/>
              <a:gd name="connsiteY144" fmla="*/ 978300 h 1410656"/>
              <a:gd name="connsiteX145" fmla="*/ 233235 w 5260975"/>
              <a:gd name="connsiteY145" fmla="*/ 993950 h 1410656"/>
              <a:gd name="connsiteX146" fmla="*/ 239188 w 5260975"/>
              <a:gd name="connsiteY146" fmla="*/ 999231 h 1410656"/>
              <a:gd name="connsiteX147" fmla="*/ 324834 w 5260975"/>
              <a:gd name="connsiteY147" fmla="*/ 997407 h 1410656"/>
              <a:gd name="connsiteX148" fmla="*/ 337987 w 5260975"/>
              <a:gd name="connsiteY148" fmla="*/ 995198 h 1410656"/>
              <a:gd name="connsiteX149" fmla="*/ 401550 w 5260975"/>
              <a:gd name="connsiteY149" fmla="*/ 1004416 h 1410656"/>
              <a:gd name="connsiteX150" fmla="*/ 420081 w 5260975"/>
              <a:gd name="connsiteY150" fmla="*/ 1006240 h 1410656"/>
              <a:gd name="connsiteX151" fmla="*/ 486523 w 5260975"/>
              <a:gd name="connsiteY151" fmla="*/ 1014498 h 1410656"/>
              <a:gd name="connsiteX152" fmla="*/ 495932 w 5260975"/>
              <a:gd name="connsiteY152" fmla="*/ 1006817 h 1410656"/>
              <a:gd name="connsiteX153" fmla="*/ 523009 w 5260975"/>
              <a:gd name="connsiteY153" fmla="*/ 987517 h 1410656"/>
              <a:gd name="connsiteX154" fmla="*/ 576393 w 5260975"/>
              <a:gd name="connsiteY154" fmla="*/ 970427 h 1410656"/>
              <a:gd name="connsiteX155" fmla="*/ 590892 w 5260975"/>
              <a:gd name="connsiteY155" fmla="*/ 971387 h 1410656"/>
              <a:gd name="connsiteX156" fmla="*/ 627569 w 5260975"/>
              <a:gd name="connsiteY156" fmla="*/ 999904 h 1410656"/>
              <a:gd name="connsiteX157" fmla="*/ 645429 w 5260975"/>
              <a:gd name="connsiteY157" fmla="*/ 1011329 h 1410656"/>
              <a:gd name="connsiteX158" fmla="*/ 696125 w 5260975"/>
              <a:gd name="connsiteY158" fmla="*/ 1032356 h 1410656"/>
              <a:gd name="connsiteX159" fmla="*/ 700349 w 5260975"/>
              <a:gd name="connsiteY159" fmla="*/ 1036197 h 1410656"/>
              <a:gd name="connsiteX160" fmla="*/ 737795 w 5260975"/>
              <a:gd name="connsiteY160" fmla="*/ 1081804 h 1410656"/>
              <a:gd name="connsiteX161" fmla="*/ 746244 w 5260975"/>
              <a:gd name="connsiteY161" fmla="*/ 1089581 h 1410656"/>
              <a:gd name="connsiteX162" fmla="*/ 756422 w 5260975"/>
              <a:gd name="connsiteY162" fmla="*/ 1101680 h 1410656"/>
              <a:gd name="connsiteX163" fmla="*/ 788202 w 5260975"/>
              <a:gd name="connsiteY163" fmla="*/ 1125108 h 1410656"/>
              <a:gd name="connsiteX164" fmla="*/ 827569 w 5260975"/>
              <a:gd name="connsiteY164" fmla="*/ 1132596 h 1410656"/>
              <a:gd name="connsiteX165" fmla="*/ 875097 w 5260975"/>
              <a:gd name="connsiteY165" fmla="*/ 1144022 h 1410656"/>
              <a:gd name="connsiteX166" fmla="*/ 894972 w 5260975"/>
              <a:gd name="connsiteY166" fmla="*/ 1151704 h 1410656"/>
              <a:gd name="connsiteX167" fmla="*/ 948260 w 5260975"/>
              <a:gd name="connsiteY167" fmla="*/ 1166298 h 1410656"/>
              <a:gd name="connsiteX168" fmla="*/ 986282 w 5260975"/>
              <a:gd name="connsiteY168" fmla="*/ 1178588 h 1410656"/>
              <a:gd name="connsiteX169" fmla="*/ 1041107 w 5260975"/>
              <a:gd name="connsiteY169" fmla="*/ 1185789 h 1410656"/>
              <a:gd name="connsiteX170" fmla="*/ 1067703 w 5260975"/>
              <a:gd name="connsiteY170" fmla="*/ 1186076 h 1410656"/>
              <a:gd name="connsiteX171" fmla="*/ 1116574 w 5260975"/>
              <a:gd name="connsiteY171" fmla="*/ 1222946 h 1410656"/>
              <a:gd name="connsiteX172" fmla="*/ 1155557 w 5260975"/>
              <a:gd name="connsiteY172" fmla="*/ 1247335 h 1410656"/>
              <a:gd name="connsiteX173" fmla="*/ 1196556 w 5260975"/>
              <a:gd name="connsiteY173" fmla="*/ 1235525 h 1410656"/>
              <a:gd name="connsiteX174" fmla="*/ 1207693 w 5260975"/>
              <a:gd name="connsiteY174" fmla="*/ 1224387 h 1410656"/>
              <a:gd name="connsiteX175" fmla="*/ 1274904 w 5260975"/>
              <a:gd name="connsiteY175" fmla="*/ 1213826 h 1410656"/>
              <a:gd name="connsiteX176" fmla="*/ 1370919 w 5260975"/>
              <a:gd name="connsiteY176" fmla="*/ 1213442 h 1410656"/>
              <a:gd name="connsiteX177" fmla="*/ 1530593 w 5260975"/>
              <a:gd name="connsiteY177" fmla="*/ 1189437 h 1410656"/>
              <a:gd name="connsiteX178" fmla="*/ 1558436 w 5260975"/>
              <a:gd name="connsiteY178" fmla="*/ 1178299 h 1410656"/>
              <a:gd name="connsiteX179" fmla="*/ 1589737 w 5260975"/>
              <a:gd name="connsiteY179" fmla="*/ 1175515 h 1410656"/>
              <a:gd name="connsiteX180" fmla="*/ 1601740 w 5260975"/>
              <a:gd name="connsiteY180" fmla="*/ 1182333 h 1410656"/>
              <a:gd name="connsiteX181" fmla="*/ 1654259 w 5260975"/>
              <a:gd name="connsiteY181" fmla="*/ 1192510 h 1410656"/>
              <a:gd name="connsiteX182" fmla="*/ 1664246 w 5260975"/>
              <a:gd name="connsiteY182" fmla="*/ 1192702 h 1410656"/>
              <a:gd name="connsiteX183" fmla="*/ 1698427 w 5260975"/>
              <a:gd name="connsiteY183" fmla="*/ 1188381 h 1410656"/>
              <a:gd name="connsiteX184" fmla="*/ 1730112 w 5260975"/>
              <a:gd name="connsiteY184" fmla="*/ 1185885 h 1410656"/>
              <a:gd name="connsiteX185" fmla="*/ 1809996 w 5260975"/>
              <a:gd name="connsiteY185" fmla="*/ 1194046 h 1410656"/>
              <a:gd name="connsiteX186" fmla="*/ 1871254 w 5260975"/>
              <a:gd name="connsiteY186" fmla="*/ 1192126 h 1410656"/>
              <a:gd name="connsiteX187" fmla="*/ 1899482 w 5260975"/>
              <a:gd name="connsiteY187" fmla="*/ 1194046 h 1410656"/>
              <a:gd name="connsiteX188" fmla="*/ 1915420 w 5260975"/>
              <a:gd name="connsiteY188" fmla="*/ 1196927 h 1410656"/>
              <a:gd name="connsiteX189" fmla="*/ 1951522 w 5260975"/>
              <a:gd name="connsiteY189" fmla="*/ 1216994 h 1410656"/>
              <a:gd name="connsiteX190" fmla="*/ 1971302 w 5260975"/>
              <a:gd name="connsiteY190" fmla="*/ 1221507 h 1410656"/>
              <a:gd name="connsiteX191" fmla="*/ 2030831 w 5260975"/>
              <a:gd name="connsiteY191" fmla="*/ 1221123 h 1410656"/>
              <a:gd name="connsiteX192" fmla="*/ 2120125 w 5260975"/>
              <a:gd name="connsiteY192" fmla="*/ 1190878 h 1410656"/>
              <a:gd name="connsiteX193" fmla="*/ 2129439 w 5260975"/>
              <a:gd name="connsiteY193" fmla="*/ 1186845 h 1410656"/>
              <a:gd name="connsiteX194" fmla="*/ 2174854 w 5260975"/>
              <a:gd name="connsiteY194" fmla="*/ 1181852 h 1410656"/>
              <a:gd name="connsiteX195" fmla="*/ 2205674 w 5260975"/>
              <a:gd name="connsiteY195" fmla="*/ 1188669 h 1410656"/>
              <a:gd name="connsiteX196" fmla="*/ 2247634 w 5260975"/>
              <a:gd name="connsiteY196" fmla="*/ 1202784 h 1410656"/>
              <a:gd name="connsiteX197" fmla="*/ 2285367 w 5260975"/>
              <a:gd name="connsiteY197" fmla="*/ 1214594 h 1410656"/>
              <a:gd name="connsiteX198" fmla="*/ 2312827 w 5260975"/>
              <a:gd name="connsiteY198" fmla="*/ 1227939 h 1410656"/>
              <a:gd name="connsiteX199" fmla="*/ 2375622 w 5260975"/>
              <a:gd name="connsiteY199" fmla="*/ 1237733 h 1410656"/>
              <a:gd name="connsiteX200" fmla="*/ 2382151 w 5260975"/>
              <a:gd name="connsiteY200" fmla="*/ 1239365 h 1410656"/>
              <a:gd name="connsiteX201" fmla="*/ 2429390 w 5260975"/>
              <a:gd name="connsiteY201" fmla="*/ 1227459 h 1410656"/>
              <a:gd name="connsiteX202" fmla="*/ 2486134 w 5260975"/>
              <a:gd name="connsiteY202" fmla="*/ 1215362 h 1410656"/>
              <a:gd name="connsiteX203" fmla="*/ 2506394 w 5260975"/>
              <a:gd name="connsiteY203" fmla="*/ 1219490 h 1410656"/>
              <a:gd name="connsiteX204" fmla="*/ 2534142 w 5260975"/>
              <a:gd name="connsiteY204" fmla="*/ 1225347 h 1410656"/>
              <a:gd name="connsiteX205" fmla="*/ 2559874 w 5260975"/>
              <a:gd name="connsiteY205" fmla="*/ 1222275 h 1410656"/>
              <a:gd name="connsiteX206" fmla="*/ 2575525 w 5260975"/>
              <a:gd name="connsiteY206" fmla="*/ 1221987 h 1410656"/>
              <a:gd name="connsiteX207" fmla="*/ 2646960 w 5260975"/>
              <a:gd name="connsiteY207" fmla="*/ 1257896 h 1410656"/>
              <a:gd name="connsiteX208" fmla="*/ 2665107 w 5260975"/>
              <a:gd name="connsiteY208" fmla="*/ 1260873 h 1410656"/>
              <a:gd name="connsiteX209" fmla="*/ 2675381 w 5260975"/>
              <a:gd name="connsiteY209" fmla="*/ 1265290 h 1410656"/>
              <a:gd name="connsiteX210" fmla="*/ 2737311 w 5260975"/>
              <a:gd name="connsiteY210" fmla="*/ 1309841 h 1410656"/>
              <a:gd name="connsiteX211" fmla="*/ 2763619 w 5260975"/>
              <a:gd name="connsiteY211" fmla="*/ 1318866 h 1410656"/>
              <a:gd name="connsiteX212" fmla="*/ 2792519 w 5260975"/>
              <a:gd name="connsiteY212" fmla="*/ 1317041 h 1410656"/>
              <a:gd name="connsiteX213" fmla="*/ 2809226 w 5260975"/>
              <a:gd name="connsiteY213" fmla="*/ 1313777 h 1410656"/>
              <a:gd name="connsiteX214" fmla="*/ 2850705 w 5260975"/>
              <a:gd name="connsiteY214" fmla="*/ 1285452 h 1410656"/>
              <a:gd name="connsiteX215" fmla="*/ 2874324 w 5260975"/>
              <a:gd name="connsiteY215" fmla="*/ 1286413 h 1410656"/>
              <a:gd name="connsiteX216" fmla="*/ 2911194 w 5260975"/>
              <a:gd name="connsiteY216" fmla="*/ 1305903 h 1410656"/>
              <a:gd name="connsiteX217" fmla="*/ 2978116 w 5260975"/>
              <a:gd name="connsiteY217" fmla="*/ 1314641 h 1410656"/>
              <a:gd name="connsiteX218" fmla="*/ 3012106 w 5260975"/>
              <a:gd name="connsiteY218" fmla="*/ 1287373 h 1410656"/>
              <a:gd name="connsiteX219" fmla="*/ 3029676 w 5260975"/>
              <a:gd name="connsiteY219" fmla="*/ 1261161 h 1410656"/>
              <a:gd name="connsiteX220" fmla="*/ 3080469 w 5260975"/>
              <a:gd name="connsiteY220" fmla="*/ 1230724 h 1410656"/>
              <a:gd name="connsiteX221" fmla="*/ 3092567 w 5260975"/>
              <a:gd name="connsiteY221" fmla="*/ 1242054 h 1410656"/>
              <a:gd name="connsiteX222" fmla="*/ 3129821 w 5260975"/>
              <a:gd name="connsiteY222" fmla="*/ 1246855 h 1410656"/>
              <a:gd name="connsiteX223" fmla="*/ 3170147 w 5260975"/>
              <a:gd name="connsiteY223" fmla="*/ 1246471 h 1410656"/>
              <a:gd name="connsiteX224" fmla="*/ 3240429 w 5260975"/>
              <a:gd name="connsiteY224" fmla="*/ 1251559 h 1410656"/>
              <a:gd name="connsiteX225" fmla="*/ 3287189 w 5260975"/>
              <a:gd name="connsiteY225" fmla="*/ 1222466 h 1410656"/>
              <a:gd name="connsiteX226" fmla="*/ 3305049 w 5260975"/>
              <a:gd name="connsiteY226" fmla="*/ 1210465 h 1410656"/>
              <a:gd name="connsiteX227" fmla="*/ 3321755 w 5260975"/>
              <a:gd name="connsiteY227" fmla="*/ 1202784 h 1410656"/>
              <a:gd name="connsiteX228" fmla="*/ 3341055 w 5260975"/>
              <a:gd name="connsiteY228" fmla="*/ 1198463 h 1410656"/>
              <a:gd name="connsiteX229" fmla="*/ 3387621 w 5260975"/>
              <a:gd name="connsiteY229" fmla="*/ 1182140 h 1410656"/>
              <a:gd name="connsiteX230" fmla="*/ 3413161 w 5260975"/>
              <a:gd name="connsiteY230" fmla="*/ 1166105 h 1410656"/>
              <a:gd name="connsiteX231" fmla="*/ 3470579 w 5260975"/>
              <a:gd name="connsiteY231" fmla="*/ 1150647 h 1410656"/>
              <a:gd name="connsiteX232" fmla="*/ 3509657 w 5260975"/>
              <a:gd name="connsiteY232" fmla="*/ 1136821 h 1410656"/>
              <a:gd name="connsiteX233" fmla="*/ 3550847 w 5260975"/>
              <a:gd name="connsiteY233" fmla="*/ 1113009 h 1410656"/>
              <a:gd name="connsiteX234" fmla="*/ 3556608 w 5260975"/>
              <a:gd name="connsiteY234" fmla="*/ 1109361 h 1410656"/>
              <a:gd name="connsiteX235" fmla="*/ 3570435 w 5260975"/>
              <a:gd name="connsiteY235" fmla="*/ 1093710 h 1410656"/>
              <a:gd name="connsiteX236" fmla="*/ 3590501 w 5260975"/>
              <a:gd name="connsiteY236" fmla="*/ 1039846 h 1410656"/>
              <a:gd name="connsiteX237" fmla="*/ 3596263 w 5260975"/>
              <a:gd name="connsiteY237" fmla="*/ 1028900 h 1410656"/>
              <a:gd name="connsiteX238" fmla="*/ 3648591 w 5260975"/>
              <a:gd name="connsiteY238" fmla="*/ 992030 h 1410656"/>
              <a:gd name="connsiteX239" fmla="*/ 3667986 w 5260975"/>
              <a:gd name="connsiteY239" fmla="*/ 995487 h 1410656"/>
              <a:gd name="connsiteX240" fmla="*/ 3689397 w 5260975"/>
              <a:gd name="connsiteY240" fmla="*/ 1007585 h 1410656"/>
              <a:gd name="connsiteX241" fmla="*/ 3736349 w 5260975"/>
              <a:gd name="connsiteY241" fmla="*/ 1010753 h 1410656"/>
              <a:gd name="connsiteX242" fmla="*/ 3753919 w 5260975"/>
              <a:gd name="connsiteY242" fmla="*/ 1004513 h 1410656"/>
              <a:gd name="connsiteX243" fmla="*/ 3784643 w 5260975"/>
              <a:gd name="connsiteY243" fmla="*/ 987710 h 1410656"/>
              <a:gd name="connsiteX244" fmla="*/ 3808359 w 5260975"/>
              <a:gd name="connsiteY244" fmla="*/ 961689 h 1410656"/>
              <a:gd name="connsiteX245" fmla="*/ 3842829 w 5260975"/>
              <a:gd name="connsiteY245" fmla="*/ 918674 h 1410656"/>
              <a:gd name="connsiteX246" fmla="*/ 3908983 w 5260975"/>
              <a:gd name="connsiteY246" fmla="*/ 902256 h 1410656"/>
              <a:gd name="connsiteX247" fmla="*/ 3934428 w 5260975"/>
              <a:gd name="connsiteY247" fmla="*/ 896783 h 1410656"/>
              <a:gd name="connsiteX248" fmla="*/ 4026987 w 5260975"/>
              <a:gd name="connsiteY248" fmla="*/ 873835 h 1410656"/>
              <a:gd name="connsiteX249" fmla="*/ 4035051 w 5260975"/>
              <a:gd name="connsiteY249" fmla="*/ 873067 h 1410656"/>
              <a:gd name="connsiteX250" fmla="*/ 4099189 w 5260975"/>
              <a:gd name="connsiteY250" fmla="*/ 846664 h 1410656"/>
              <a:gd name="connsiteX251" fmla="*/ 4114647 w 5260975"/>
              <a:gd name="connsiteY251" fmla="*/ 840134 h 1410656"/>
              <a:gd name="connsiteX252" fmla="*/ 4133563 w 5260975"/>
              <a:gd name="connsiteY252" fmla="*/ 823427 h 1410656"/>
              <a:gd name="connsiteX253" fmla="*/ 4151039 w 5260975"/>
              <a:gd name="connsiteY253" fmla="*/ 776284 h 1410656"/>
              <a:gd name="connsiteX254" fmla="*/ 4171489 w 5260975"/>
              <a:gd name="connsiteY254" fmla="*/ 754776 h 1410656"/>
              <a:gd name="connsiteX255" fmla="*/ 4186372 w 5260975"/>
              <a:gd name="connsiteY255" fmla="*/ 741718 h 1410656"/>
              <a:gd name="connsiteX256" fmla="*/ 4199429 w 5260975"/>
              <a:gd name="connsiteY256" fmla="*/ 721940 h 1410656"/>
              <a:gd name="connsiteX257" fmla="*/ 4212487 w 5260975"/>
              <a:gd name="connsiteY257" fmla="*/ 674604 h 1410656"/>
              <a:gd name="connsiteX258" fmla="*/ 4232555 w 5260975"/>
              <a:gd name="connsiteY258" fmla="*/ 632645 h 1410656"/>
              <a:gd name="connsiteX259" fmla="*/ 4268657 w 5260975"/>
              <a:gd name="connsiteY259" fmla="*/ 609410 h 1410656"/>
              <a:gd name="connsiteX260" fmla="*/ 4291028 w 5260975"/>
              <a:gd name="connsiteY260" fmla="*/ 597216 h 1410656"/>
              <a:gd name="connsiteX261" fmla="*/ 4379651 w 5260975"/>
              <a:gd name="connsiteY261" fmla="*/ 609506 h 1410656"/>
              <a:gd name="connsiteX262" fmla="*/ 4440139 w 5260975"/>
              <a:gd name="connsiteY262" fmla="*/ 621507 h 1410656"/>
              <a:gd name="connsiteX263" fmla="*/ 4460015 w 5260975"/>
              <a:gd name="connsiteY263" fmla="*/ 616899 h 1410656"/>
              <a:gd name="connsiteX264" fmla="*/ 4516183 w 5260975"/>
              <a:gd name="connsiteY264" fmla="*/ 577724 h 1410656"/>
              <a:gd name="connsiteX265" fmla="*/ 4571681 w 5260975"/>
              <a:gd name="connsiteY265" fmla="*/ 560250 h 1410656"/>
              <a:gd name="connsiteX266" fmla="*/ 4613447 w 5260975"/>
              <a:gd name="connsiteY266" fmla="*/ 555257 h 1410656"/>
              <a:gd name="connsiteX267" fmla="*/ 4649355 w 5260975"/>
              <a:gd name="connsiteY267" fmla="*/ 551417 h 1410656"/>
              <a:gd name="connsiteX268" fmla="*/ 4692467 w 5260975"/>
              <a:gd name="connsiteY268" fmla="*/ 540663 h 1410656"/>
              <a:gd name="connsiteX269" fmla="*/ 4716855 w 5260975"/>
              <a:gd name="connsiteY269" fmla="*/ 528949 h 1410656"/>
              <a:gd name="connsiteX270" fmla="*/ 4755645 w 5260975"/>
              <a:gd name="connsiteY270" fmla="*/ 512147 h 1410656"/>
              <a:gd name="connsiteX271" fmla="*/ 4795395 w 5260975"/>
              <a:gd name="connsiteY271" fmla="*/ 490351 h 1410656"/>
              <a:gd name="connsiteX272" fmla="*/ 4825928 w 5260975"/>
              <a:gd name="connsiteY272" fmla="*/ 459818 h 1410656"/>
              <a:gd name="connsiteX273" fmla="*/ 4842347 w 5260975"/>
              <a:gd name="connsiteY273" fmla="*/ 434086 h 1410656"/>
              <a:gd name="connsiteX274" fmla="*/ 4890451 w 5260975"/>
              <a:gd name="connsiteY274" fmla="*/ 397216 h 1410656"/>
              <a:gd name="connsiteX275" fmla="*/ 4933945 w 5260975"/>
              <a:gd name="connsiteY275" fmla="*/ 327701 h 1410656"/>
              <a:gd name="connsiteX276" fmla="*/ 4961214 w 5260975"/>
              <a:gd name="connsiteY276" fmla="*/ 298801 h 1410656"/>
              <a:gd name="connsiteX277" fmla="*/ 4976672 w 5260975"/>
              <a:gd name="connsiteY277" fmla="*/ 290639 h 1410656"/>
              <a:gd name="connsiteX278" fmla="*/ 5002979 w 5260975"/>
              <a:gd name="connsiteY278" fmla="*/ 270573 h 1410656"/>
              <a:gd name="connsiteX279" fmla="*/ 5018535 w 5260975"/>
              <a:gd name="connsiteY279" fmla="*/ 255690 h 1410656"/>
              <a:gd name="connsiteX280" fmla="*/ 5061069 w 5260975"/>
              <a:gd name="connsiteY280" fmla="*/ 200961 h 1410656"/>
              <a:gd name="connsiteX281" fmla="*/ 5074127 w 5260975"/>
              <a:gd name="connsiteY281" fmla="*/ 184735 h 1410656"/>
              <a:gd name="connsiteX282" fmla="*/ 5101108 w 5260975"/>
              <a:gd name="connsiteY282" fmla="*/ 156891 h 1410656"/>
              <a:gd name="connsiteX283" fmla="*/ 5112918 w 5260975"/>
              <a:gd name="connsiteY283" fmla="*/ 148441 h 1410656"/>
              <a:gd name="connsiteX284" fmla="*/ 5133753 w 5260975"/>
              <a:gd name="connsiteY284" fmla="*/ 125782 h 1410656"/>
              <a:gd name="connsiteX285" fmla="*/ 5183393 w 5260975"/>
              <a:gd name="connsiteY285" fmla="*/ 66348 h 1410656"/>
              <a:gd name="connsiteX286" fmla="*/ 5204709 w 5260975"/>
              <a:gd name="connsiteY286" fmla="*/ 33030 h 1410656"/>
              <a:gd name="connsiteX287" fmla="*/ 5247243 w 5260975"/>
              <a:gd name="connsiteY287" fmla="*/ 8451 h 141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Lst>
            <a:rect l="l" t="t" r="r" b="b"/>
            <a:pathLst>
              <a:path w="5260975" h="1410656">
                <a:moveTo>
                  <a:pt x="5260975" y="0"/>
                </a:moveTo>
                <a:lnTo>
                  <a:pt x="5260975" y="221634"/>
                </a:lnTo>
                <a:lnTo>
                  <a:pt x="5226503" y="237063"/>
                </a:lnTo>
                <a:cubicBezTo>
                  <a:pt x="5219783" y="239848"/>
                  <a:pt x="5212389" y="241384"/>
                  <a:pt x="5206341" y="245128"/>
                </a:cubicBezTo>
                <a:cubicBezTo>
                  <a:pt x="5178495" y="262219"/>
                  <a:pt x="5151515" y="280654"/>
                  <a:pt x="5123287" y="297073"/>
                </a:cubicBezTo>
                <a:cubicBezTo>
                  <a:pt x="5094195" y="314067"/>
                  <a:pt x="5068175" y="334134"/>
                  <a:pt x="5048107" y="361307"/>
                </a:cubicBezTo>
                <a:cubicBezTo>
                  <a:pt x="5029480" y="386559"/>
                  <a:pt x="5011429" y="412194"/>
                  <a:pt x="4992899" y="437542"/>
                </a:cubicBezTo>
                <a:cubicBezTo>
                  <a:pt x="4988194" y="443975"/>
                  <a:pt x="4983873" y="451561"/>
                  <a:pt x="4977440" y="455690"/>
                </a:cubicBezTo>
                <a:cubicBezTo>
                  <a:pt x="4964094" y="464331"/>
                  <a:pt x="4949499" y="471340"/>
                  <a:pt x="4935193" y="478445"/>
                </a:cubicBezTo>
                <a:cubicBezTo>
                  <a:pt x="4922903" y="484494"/>
                  <a:pt x="4909845" y="489006"/>
                  <a:pt x="4897844" y="495535"/>
                </a:cubicBezTo>
                <a:cubicBezTo>
                  <a:pt x="4888243" y="500721"/>
                  <a:pt x="4879697" y="507922"/>
                  <a:pt x="4870767" y="514451"/>
                </a:cubicBezTo>
                <a:cubicBezTo>
                  <a:pt x="4862990" y="520115"/>
                  <a:pt x="4854445" y="525012"/>
                  <a:pt x="4847916" y="531830"/>
                </a:cubicBezTo>
                <a:cubicBezTo>
                  <a:pt x="4831977" y="548344"/>
                  <a:pt x="4815942" y="564571"/>
                  <a:pt x="4796163" y="576765"/>
                </a:cubicBezTo>
                <a:cubicBezTo>
                  <a:pt x="4776672" y="588862"/>
                  <a:pt x="4758237" y="602401"/>
                  <a:pt x="4738843" y="614691"/>
                </a:cubicBezTo>
                <a:cubicBezTo>
                  <a:pt x="4719831" y="626693"/>
                  <a:pt x="4702645" y="639846"/>
                  <a:pt x="4692755" y="661162"/>
                </a:cubicBezTo>
                <a:cubicBezTo>
                  <a:pt x="4688339" y="670571"/>
                  <a:pt x="4682097" y="680845"/>
                  <a:pt x="4673744" y="686318"/>
                </a:cubicBezTo>
                <a:cubicBezTo>
                  <a:pt x="4661838" y="694095"/>
                  <a:pt x="4646764" y="696880"/>
                  <a:pt x="4633801" y="703505"/>
                </a:cubicBezTo>
                <a:cubicBezTo>
                  <a:pt x="4618535" y="711282"/>
                  <a:pt x="4600869" y="718003"/>
                  <a:pt x="4590499" y="730389"/>
                </a:cubicBezTo>
                <a:cubicBezTo>
                  <a:pt x="4581281" y="741431"/>
                  <a:pt x="4571968" y="750072"/>
                  <a:pt x="4559773" y="757081"/>
                </a:cubicBezTo>
                <a:cubicBezTo>
                  <a:pt x="4551229" y="761978"/>
                  <a:pt x="4544892" y="770907"/>
                  <a:pt x="4536059" y="774940"/>
                </a:cubicBezTo>
                <a:cubicBezTo>
                  <a:pt x="4524441" y="780317"/>
                  <a:pt x="4512727" y="784542"/>
                  <a:pt x="4502549" y="792895"/>
                </a:cubicBezTo>
                <a:cubicBezTo>
                  <a:pt x="4491987" y="801536"/>
                  <a:pt x="4479986" y="808353"/>
                  <a:pt x="4468944" y="816419"/>
                </a:cubicBezTo>
                <a:cubicBezTo>
                  <a:pt x="4463087" y="820739"/>
                  <a:pt x="4458286" y="826404"/>
                  <a:pt x="4452622" y="830917"/>
                </a:cubicBezTo>
                <a:cubicBezTo>
                  <a:pt x="4442252" y="839174"/>
                  <a:pt x="4431690" y="847239"/>
                  <a:pt x="4421032" y="855016"/>
                </a:cubicBezTo>
                <a:cubicBezTo>
                  <a:pt x="4410375" y="862794"/>
                  <a:pt x="4400197" y="871819"/>
                  <a:pt x="4388483" y="877484"/>
                </a:cubicBezTo>
                <a:cubicBezTo>
                  <a:pt x="4368513" y="887086"/>
                  <a:pt x="4346717" y="892847"/>
                  <a:pt x="4327321" y="903216"/>
                </a:cubicBezTo>
                <a:cubicBezTo>
                  <a:pt x="4307639" y="913777"/>
                  <a:pt x="4289107" y="927028"/>
                  <a:pt x="4271633" y="941046"/>
                </a:cubicBezTo>
                <a:cubicBezTo>
                  <a:pt x="4257807" y="952088"/>
                  <a:pt x="4244845" y="963034"/>
                  <a:pt x="4227465" y="968698"/>
                </a:cubicBezTo>
                <a:cubicBezTo>
                  <a:pt x="4217768" y="971867"/>
                  <a:pt x="4207591" y="978780"/>
                  <a:pt x="4201733" y="986846"/>
                </a:cubicBezTo>
                <a:cubicBezTo>
                  <a:pt x="4189059" y="1004416"/>
                  <a:pt x="4172833" y="1016802"/>
                  <a:pt x="4154494" y="1027364"/>
                </a:cubicBezTo>
                <a:cubicBezTo>
                  <a:pt x="4130010" y="1041574"/>
                  <a:pt x="4105814" y="1056072"/>
                  <a:pt x="4081234" y="1069994"/>
                </a:cubicBezTo>
                <a:cubicBezTo>
                  <a:pt x="4066737" y="1078252"/>
                  <a:pt x="4052335" y="1086989"/>
                  <a:pt x="4036971" y="1093038"/>
                </a:cubicBezTo>
                <a:cubicBezTo>
                  <a:pt x="4005575" y="1105520"/>
                  <a:pt x="3973410" y="1116177"/>
                  <a:pt x="3941725" y="1127796"/>
                </a:cubicBezTo>
                <a:cubicBezTo>
                  <a:pt x="3931355" y="1131540"/>
                  <a:pt x="3921561" y="1136917"/>
                  <a:pt x="3910999" y="1140182"/>
                </a:cubicBezTo>
                <a:cubicBezTo>
                  <a:pt x="3899573" y="1143734"/>
                  <a:pt x="3887285" y="1144790"/>
                  <a:pt x="3875859" y="1148343"/>
                </a:cubicBezTo>
                <a:cubicBezTo>
                  <a:pt x="3856847" y="1154199"/>
                  <a:pt x="3838412" y="1161689"/>
                  <a:pt x="3819401" y="1167642"/>
                </a:cubicBezTo>
                <a:cubicBezTo>
                  <a:pt x="3782723" y="1179068"/>
                  <a:pt x="3745949" y="1190014"/>
                  <a:pt x="3709176" y="1200863"/>
                </a:cubicBezTo>
                <a:cubicBezTo>
                  <a:pt x="3701303" y="1203168"/>
                  <a:pt x="3692757" y="1203456"/>
                  <a:pt x="3684981" y="1205952"/>
                </a:cubicBezTo>
                <a:cubicBezTo>
                  <a:pt x="3664337" y="1212673"/>
                  <a:pt x="3643789" y="1219970"/>
                  <a:pt x="3623338" y="1227363"/>
                </a:cubicBezTo>
                <a:cubicBezTo>
                  <a:pt x="3610953" y="1231876"/>
                  <a:pt x="3598854" y="1237445"/>
                  <a:pt x="3586373" y="1241765"/>
                </a:cubicBezTo>
                <a:cubicBezTo>
                  <a:pt x="3576387" y="1245222"/>
                  <a:pt x="3566113" y="1247910"/>
                  <a:pt x="3555743" y="1250023"/>
                </a:cubicBezTo>
                <a:cubicBezTo>
                  <a:pt x="3546814" y="1251848"/>
                  <a:pt x="3537501" y="1251655"/>
                  <a:pt x="3528667" y="1253864"/>
                </a:cubicBezTo>
                <a:cubicBezTo>
                  <a:pt x="3504759" y="1259816"/>
                  <a:pt x="3481140" y="1266538"/>
                  <a:pt x="3457424" y="1272874"/>
                </a:cubicBezTo>
                <a:cubicBezTo>
                  <a:pt x="3447919" y="1275371"/>
                  <a:pt x="3438221" y="1277196"/>
                  <a:pt x="3429003" y="1280364"/>
                </a:cubicBezTo>
                <a:cubicBezTo>
                  <a:pt x="3404327" y="1288717"/>
                  <a:pt x="3380036" y="1298222"/>
                  <a:pt x="3355264" y="1306096"/>
                </a:cubicBezTo>
                <a:cubicBezTo>
                  <a:pt x="3334717" y="1312625"/>
                  <a:pt x="3313593" y="1317329"/>
                  <a:pt x="3292757" y="1323090"/>
                </a:cubicBezTo>
                <a:cubicBezTo>
                  <a:pt x="3283924" y="1325587"/>
                  <a:pt x="3275475" y="1329140"/>
                  <a:pt x="3266643" y="1331251"/>
                </a:cubicBezTo>
                <a:cubicBezTo>
                  <a:pt x="3246863" y="1336053"/>
                  <a:pt x="3226796" y="1340085"/>
                  <a:pt x="3206921" y="1344886"/>
                </a:cubicBezTo>
                <a:cubicBezTo>
                  <a:pt x="3195590" y="1347670"/>
                  <a:pt x="3184645" y="1352663"/>
                  <a:pt x="3173123" y="1354488"/>
                </a:cubicBezTo>
                <a:cubicBezTo>
                  <a:pt x="3145759" y="1358808"/>
                  <a:pt x="3118203" y="1361880"/>
                  <a:pt x="3090646" y="1365337"/>
                </a:cubicBezTo>
                <a:cubicBezTo>
                  <a:pt x="3062227" y="1368889"/>
                  <a:pt x="3033902" y="1372634"/>
                  <a:pt x="3005480" y="1375802"/>
                </a:cubicBezTo>
                <a:cubicBezTo>
                  <a:pt x="2989926" y="1377435"/>
                  <a:pt x="2974275" y="1377723"/>
                  <a:pt x="2958721" y="1379259"/>
                </a:cubicBezTo>
                <a:cubicBezTo>
                  <a:pt x="2945087" y="1380604"/>
                  <a:pt x="2931549" y="1383100"/>
                  <a:pt x="2917915" y="1384733"/>
                </a:cubicBezTo>
                <a:cubicBezTo>
                  <a:pt x="2906105" y="1386076"/>
                  <a:pt x="2894199" y="1386844"/>
                  <a:pt x="2882389" y="1388189"/>
                </a:cubicBezTo>
                <a:cubicBezTo>
                  <a:pt x="2863475" y="1390397"/>
                  <a:pt x="2844655" y="1392894"/>
                  <a:pt x="2825837" y="1395198"/>
                </a:cubicBezTo>
                <a:cubicBezTo>
                  <a:pt x="2817964" y="1396062"/>
                  <a:pt x="2809706" y="1398462"/>
                  <a:pt x="2802313" y="1397023"/>
                </a:cubicBezTo>
                <a:cubicBezTo>
                  <a:pt x="2783686" y="1393373"/>
                  <a:pt x="2765347" y="1394430"/>
                  <a:pt x="2746816" y="1396926"/>
                </a:cubicBezTo>
                <a:cubicBezTo>
                  <a:pt x="2740479" y="1397791"/>
                  <a:pt x="2733662" y="1397598"/>
                  <a:pt x="2727517" y="1395966"/>
                </a:cubicBezTo>
                <a:cubicBezTo>
                  <a:pt x="2714939" y="1392701"/>
                  <a:pt x="2702745" y="1388092"/>
                  <a:pt x="2690359" y="1384060"/>
                </a:cubicBezTo>
                <a:cubicBezTo>
                  <a:pt x="2689014" y="1383580"/>
                  <a:pt x="2687382" y="1383484"/>
                  <a:pt x="2685943" y="1383196"/>
                </a:cubicBezTo>
                <a:cubicBezTo>
                  <a:pt x="2677781" y="1381563"/>
                  <a:pt x="2669717" y="1379931"/>
                  <a:pt x="2661554" y="1378491"/>
                </a:cubicBezTo>
                <a:cubicBezTo>
                  <a:pt x="2657138" y="1377723"/>
                  <a:pt x="2652625" y="1377627"/>
                  <a:pt x="2648208" y="1376955"/>
                </a:cubicBezTo>
                <a:cubicBezTo>
                  <a:pt x="2631118" y="1374266"/>
                  <a:pt x="2612299" y="1378779"/>
                  <a:pt x="2597512" y="1367162"/>
                </a:cubicBezTo>
                <a:cubicBezTo>
                  <a:pt x="2587911" y="1359672"/>
                  <a:pt x="2578597" y="1361401"/>
                  <a:pt x="2568324" y="1362553"/>
                </a:cubicBezTo>
                <a:cubicBezTo>
                  <a:pt x="2560547" y="1363417"/>
                  <a:pt x="2552577" y="1363128"/>
                  <a:pt x="2544704" y="1363225"/>
                </a:cubicBezTo>
                <a:cubicBezTo>
                  <a:pt x="2530878" y="1363512"/>
                  <a:pt x="2517052" y="1363609"/>
                  <a:pt x="2503225" y="1364089"/>
                </a:cubicBezTo>
                <a:cubicBezTo>
                  <a:pt x="2498808" y="1364281"/>
                  <a:pt x="2494297" y="1366682"/>
                  <a:pt x="2489975" y="1366298"/>
                </a:cubicBezTo>
                <a:cubicBezTo>
                  <a:pt x="2470004" y="1364473"/>
                  <a:pt x="2450033" y="1361592"/>
                  <a:pt x="2430061" y="1359960"/>
                </a:cubicBezTo>
                <a:cubicBezTo>
                  <a:pt x="2418732" y="1359001"/>
                  <a:pt x="2407114" y="1360824"/>
                  <a:pt x="2395880" y="1359480"/>
                </a:cubicBezTo>
                <a:cubicBezTo>
                  <a:pt x="2382919" y="1357944"/>
                  <a:pt x="2370245" y="1354008"/>
                  <a:pt x="2357378" y="1351607"/>
                </a:cubicBezTo>
                <a:cubicBezTo>
                  <a:pt x="2353826" y="1350935"/>
                  <a:pt x="2349889" y="1351799"/>
                  <a:pt x="2346145" y="1351991"/>
                </a:cubicBezTo>
                <a:cubicBezTo>
                  <a:pt x="2341920" y="1352183"/>
                  <a:pt x="2337791" y="1352567"/>
                  <a:pt x="2333567" y="1352663"/>
                </a:cubicBezTo>
                <a:cubicBezTo>
                  <a:pt x="2320700" y="1352856"/>
                  <a:pt x="2307835" y="1352567"/>
                  <a:pt x="2294968" y="1353240"/>
                </a:cubicBezTo>
                <a:cubicBezTo>
                  <a:pt x="2287095" y="1353624"/>
                  <a:pt x="2278839" y="1357560"/>
                  <a:pt x="2271540" y="1356120"/>
                </a:cubicBezTo>
                <a:cubicBezTo>
                  <a:pt x="2256659" y="1353335"/>
                  <a:pt x="2241776" y="1359576"/>
                  <a:pt x="2226895" y="1354392"/>
                </a:cubicBezTo>
                <a:cubicBezTo>
                  <a:pt x="2222285" y="1352856"/>
                  <a:pt x="2215948" y="1356696"/>
                  <a:pt x="2210379" y="1356888"/>
                </a:cubicBezTo>
                <a:cubicBezTo>
                  <a:pt x="2196457" y="1357368"/>
                  <a:pt x="2182535" y="1357272"/>
                  <a:pt x="2168613" y="1357176"/>
                </a:cubicBezTo>
                <a:cubicBezTo>
                  <a:pt x="2156131" y="1357080"/>
                  <a:pt x="2143168" y="1358424"/>
                  <a:pt x="2131167" y="1355736"/>
                </a:cubicBezTo>
                <a:cubicBezTo>
                  <a:pt x="2118588" y="1352856"/>
                  <a:pt x="2107259" y="1353240"/>
                  <a:pt x="2095065" y="1356504"/>
                </a:cubicBezTo>
                <a:cubicBezTo>
                  <a:pt x="2086711" y="1358712"/>
                  <a:pt x="2077878" y="1359001"/>
                  <a:pt x="2069237" y="1359672"/>
                </a:cubicBezTo>
                <a:cubicBezTo>
                  <a:pt x="2059924" y="1360440"/>
                  <a:pt x="2049650" y="1358424"/>
                  <a:pt x="2041201" y="1361592"/>
                </a:cubicBezTo>
                <a:cubicBezTo>
                  <a:pt x="2016044" y="1371002"/>
                  <a:pt x="1990216" y="1373018"/>
                  <a:pt x="1963909" y="1373018"/>
                </a:cubicBezTo>
                <a:cubicBezTo>
                  <a:pt x="1959107" y="1373018"/>
                  <a:pt x="1954210" y="1371675"/>
                  <a:pt x="1949603" y="1370234"/>
                </a:cubicBezTo>
                <a:cubicBezTo>
                  <a:pt x="1922717" y="1361592"/>
                  <a:pt x="1895737" y="1362360"/>
                  <a:pt x="1868373" y="1367641"/>
                </a:cubicBezTo>
                <a:cubicBezTo>
                  <a:pt x="1862708" y="1368794"/>
                  <a:pt x="1856372" y="1368986"/>
                  <a:pt x="1850707" y="1367834"/>
                </a:cubicBezTo>
                <a:cubicBezTo>
                  <a:pt x="1834768" y="1364473"/>
                  <a:pt x="1819309" y="1358904"/>
                  <a:pt x="1803275" y="1356504"/>
                </a:cubicBezTo>
                <a:cubicBezTo>
                  <a:pt x="1776775" y="1352567"/>
                  <a:pt x="1753828" y="1365817"/>
                  <a:pt x="1730112" y="1374459"/>
                </a:cubicBezTo>
                <a:cubicBezTo>
                  <a:pt x="1707548" y="1382620"/>
                  <a:pt x="1688345" y="1401055"/>
                  <a:pt x="1661652" y="1396926"/>
                </a:cubicBezTo>
                <a:cubicBezTo>
                  <a:pt x="1658965" y="1396542"/>
                  <a:pt x="1655988" y="1399134"/>
                  <a:pt x="1653011" y="1399807"/>
                </a:cubicBezTo>
                <a:cubicBezTo>
                  <a:pt x="1644850" y="1401631"/>
                  <a:pt x="1636689" y="1403839"/>
                  <a:pt x="1628431" y="1404704"/>
                </a:cubicBezTo>
                <a:cubicBezTo>
                  <a:pt x="1618350" y="1405856"/>
                  <a:pt x="1608076" y="1405472"/>
                  <a:pt x="1597995" y="1406432"/>
                </a:cubicBezTo>
                <a:cubicBezTo>
                  <a:pt x="1585032" y="1407584"/>
                  <a:pt x="1572263" y="1410656"/>
                  <a:pt x="1559396" y="1410656"/>
                </a:cubicBezTo>
                <a:cubicBezTo>
                  <a:pt x="1549026" y="1410656"/>
                  <a:pt x="1538753" y="1407104"/>
                  <a:pt x="1528480" y="1405375"/>
                </a:cubicBezTo>
                <a:cubicBezTo>
                  <a:pt x="1513981" y="1402975"/>
                  <a:pt x="1498042" y="1403647"/>
                  <a:pt x="1485272" y="1397502"/>
                </a:cubicBezTo>
                <a:cubicBezTo>
                  <a:pt x="1471639" y="1390973"/>
                  <a:pt x="1458676" y="1387997"/>
                  <a:pt x="1444562" y="1390013"/>
                </a:cubicBezTo>
                <a:cubicBezTo>
                  <a:pt x="1439857" y="1390685"/>
                  <a:pt x="1433808" y="1394718"/>
                  <a:pt x="1431696" y="1398846"/>
                </a:cubicBezTo>
                <a:cubicBezTo>
                  <a:pt x="1426991" y="1408064"/>
                  <a:pt x="1420559" y="1409697"/>
                  <a:pt x="1411821" y="1406527"/>
                </a:cubicBezTo>
                <a:cubicBezTo>
                  <a:pt x="1404236" y="1403839"/>
                  <a:pt x="1394922" y="1402495"/>
                  <a:pt x="1389738" y="1397310"/>
                </a:cubicBezTo>
                <a:cubicBezTo>
                  <a:pt x="1375047" y="1382620"/>
                  <a:pt x="1356324" y="1382140"/>
                  <a:pt x="1338081" y="1378204"/>
                </a:cubicBezTo>
                <a:cubicBezTo>
                  <a:pt x="1326945" y="1375802"/>
                  <a:pt x="1316574" y="1375707"/>
                  <a:pt x="1305436" y="1377339"/>
                </a:cubicBezTo>
                <a:cubicBezTo>
                  <a:pt x="1281241" y="1380988"/>
                  <a:pt x="1257717" y="1375802"/>
                  <a:pt x="1234481" y="1369178"/>
                </a:cubicBezTo>
                <a:cubicBezTo>
                  <a:pt x="1219118" y="1364761"/>
                  <a:pt x="1203372" y="1362073"/>
                  <a:pt x="1188106" y="1357560"/>
                </a:cubicBezTo>
                <a:cubicBezTo>
                  <a:pt x="1176680" y="1354104"/>
                  <a:pt x="1165255" y="1349975"/>
                  <a:pt x="1154790" y="1344406"/>
                </a:cubicBezTo>
                <a:cubicBezTo>
                  <a:pt x="1139618" y="1336244"/>
                  <a:pt x="1126369" y="1323954"/>
                  <a:pt x="1107069" y="1327219"/>
                </a:cubicBezTo>
                <a:cubicBezTo>
                  <a:pt x="1090074" y="1330099"/>
                  <a:pt x="1074713" y="1324051"/>
                  <a:pt x="1059158" y="1318290"/>
                </a:cubicBezTo>
                <a:cubicBezTo>
                  <a:pt x="1047732" y="1314065"/>
                  <a:pt x="1036308" y="1309744"/>
                  <a:pt x="1024496" y="1307056"/>
                </a:cubicBezTo>
                <a:cubicBezTo>
                  <a:pt x="1010478" y="1303887"/>
                  <a:pt x="994635" y="1305232"/>
                  <a:pt x="982153" y="1299374"/>
                </a:cubicBezTo>
                <a:cubicBezTo>
                  <a:pt x="969095" y="1293229"/>
                  <a:pt x="958246" y="1297358"/>
                  <a:pt x="946628" y="1299087"/>
                </a:cubicBezTo>
                <a:cubicBezTo>
                  <a:pt x="928097" y="1301775"/>
                  <a:pt x="909661" y="1306768"/>
                  <a:pt x="890939" y="1300431"/>
                </a:cubicBezTo>
                <a:cubicBezTo>
                  <a:pt x="868184" y="1292750"/>
                  <a:pt x="845620" y="1284493"/>
                  <a:pt x="822769" y="1277196"/>
                </a:cubicBezTo>
                <a:cubicBezTo>
                  <a:pt x="813934" y="1274410"/>
                  <a:pt x="804431" y="1273258"/>
                  <a:pt x="795212" y="1272010"/>
                </a:cubicBezTo>
                <a:cubicBezTo>
                  <a:pt x="786476" y="1270954"/>
                  <a:pt x="776010" y="1273642"/>
                  <a:pt x="769288" y="1269610"/>
                </a:cubicBezTo>
                <a:cubicBezTo>
                  <a:pt x="752005" y="1259241"/>
                  <a:pt x="734243" y="1254152"/>
                  <a:pt x="714271" y="1254152"/>
                </a:cubicBezTo>
                <a:cubicBezTo>
                  <a:pt x="706781" y="1254152"/>
                  <a:pt x="699484" y="1249831"/>
                  <a:pt x="691900" y="1249062"/>
                </a:cubicBezTo>
                <a:cubicBezTo>
                  <a:pt x="681529" y="1248103"/>
                  <a:pt x="669623" y="1245510"/>
                  <a:pt x="660598" y="1249159"/>
                </a:cubicBezTo>
                <a:cubicBezTo>
                  <a:pt x="639379" y="1257800"/>
                  <a:pt x="622193" y="1250599"/>
                  <a:pt x="603662" y="1242054"/>
                </a:cubicBezTo>
                <a:cubicBezTo>
                  <a:pt x="585418" y="1233604"/>
                  <a:pt x="566215" y="1226884"/>
                  <a:pt x="546821" y="1221314"/>
                </a:cubicBezTo>
                <a:cubicBezTo>
                  <a:pt x="539524" y="1219298"/>
                  <a:pt x="530787" y="1222659"/>
                  <a:pt x="522721" y="1223330"/>
                </a:cubicBezTo>
                <a:cubicBezTo>
                  <a:pt x="519840" y="1223523"/>
                  <a:pt x="516671" y="1223811"/>
                  <a:pt x="514080" y="1222851"/>
                </a:cubicBezTo>
                <a:cubicBezTo>
                  <a:pt x="489020" y="1213633"/>
                  <a:pt x="463575" y="1206624"/>
                  <a:pt x="436404" y="1211424"/>
                </a:cubicBezTo>
                <a:cubicBezTo>
                  <a:pt x="433908" y="1211905"/>
                  <a:pt x="431123" y="1210849"/>
                  <a:pt x="428626" y="1210177"/>
                </a:cubicBezTo>
                <a:cubicBezTo>
                  <a:pt x="416432" y="1206720"/>
                  <a:pt x="404526" y="1201247"/>
                  <a:pt x="392141" y="1199999"/>
                </a:cubicBezTo>
                <a:cubicBezTo>
                  <a:pt x="361608" y="1196927"/>
                  <a:pt x="330884" y="1195678"/>
                  <a:pt x="300157" y="1193662"/>
                </a:cubicBezTo>
                <a:cubicBezTo>
                  <a:pt x="298237" y="1193566"/>
                  <a:pt x="296221" y="1193566"/>
                  <a:pt x="294493" y="1192894"/>
                </a:cubicBezTo>
                <a:cubicBezTo>
                  <a:pt x="283163" y="1188765"/>
                  <a:pt x="273274" y="1190110"/>
                  <a:pt x="263671" y="1197982"/>
                </a:cubicBezTo>
                <a:cubicBezTo>
                  <a:pt x="259447" y="1201439"/>
                  <a:pt x="253686" y="1203263"/>
                  <a:pt x="248406" y="1205184"/>
                </a:cubicBezTo>
                <a:cubicBezTo>
                  <a:pt x="240628" y="1208065"/>
                  <a:pt x="232659" y="1210849"/>
                  <a:pt x="224594" y="1212673"/>
                </a:cubicBezTo>
                <a:cubicBezTo>
                  <a:pt x="216624" y="1214401"/>
                  <a:pt x="208079" y="1216801"/>
                  <a:pt x="200398" y="1215458"/>
                </a:cubicBezTo>
                <a:cubicBezTo>
                  <a:pt x="186572" y="1213057"/>
                  <a:pt x="173417" y="1207681"/>
                  <a:pt x="159783" y="1204127"/>
                </a:cubicBezTo>
                <a:cubicBezTo>
                  <a:pt x="155079" y="1202879"/>
                  <a:pt x="149893" y="1203072"/>
                  <a:pt x="144997" y="1202975"/>
                </a:cubicBezTo>
                <a:cubicBezTo>
                  <a:pt x="133763" y="1202688"/>
                  <a:pt x="122241" y="1205472"/>
                  <a:pt x="112064" y="1197503"/>
                </a:cubicBezTo>
                <a:cubicBezTo>
                  <a:pt x="102655" y="1190014"/>
                  <a:pt x="93148" y="1192221"/>
                  <a:pt x="83259" y="1197887"/>
                </a:cubicBezTo>
                <a:cubicBezTo>
                  <a:pt x="76154" y="1201920"/>
                  <a:pt x="68090" y="1205088"/>
                  <a:pt x="60120" y="1206624"/>
                </a:cubicBezTo>
                <a:cubicBezTo>
                  <a:pt x="49174" y="1208736"/>
                  <a:pt x="38324" y="1209601"/>
                  <a:pt x="26514" y="1208352"/>
                </a:cubicBezTo>
                <a:cubicBezTo>
                  <a:pt x="18161" y="1207488"/>
                  <a:pt x="11343" y="1207104"/>
                  <a:pt x="4814" y="1202015"/>
                </a:cubicBezTo>
                <a:cubicBezTo>
                  <a:pt x="3759" y="1201247"/>
                  <a:pt x="1839" y="1201055"/>
                  <a:pt x="398" y="1201152"/>
                </a:cubicBezTo>
                <a:lnTo>
                  <a:pt x="0" y="1201150"/>
                </a:lnTo>
                <a:lnTo>
                  <a:pt x="0" y="1004512"/>
                </a:lnTo>
                <a:lnTo>
                  <a:pt x="30355" y="1002784"/>
                </a:lnTo>
                <a:cubicBezTo>
                  <a:pt x="37748" y="1002111"/>
                  <a:pt x="44853" y="999520"/>
                  <a:pt x="52151" y="997695"/>
                </a:cubicBezTo>
                <a:cubicBezTo>
                  <a:pt x="56183" y="996639"/>
                  <a:pt x="60504" y="993855"/>
                  <a:pt x="64248" y="994430"/>
                </a:cubicBezTo>
                <a:cubicBezTo>
                  <a:pt x="85948" y="997791"/>
                  <a:pt x="105823" y="989534"/>
                  <a:pt x="126370" y="985405"/>
                </a:cubicBezTo>
                <a:cubicBezTo>
                  <a:pt x="135876" y="983485"/>
                  <a:pt x="144805" y="978876"/>
                  <a:pt x="154022" y="975708"/>
                </a:cubicBezTo>
                <a:cubicBezTo>
                  <a:pt x="156423" y="974843"/>
                  <a:pt x="159111" y="974075"/>
                  <a:pt x="161512" y="974268"/>
                </a:cubicBezTo>
                <a:cubicBezTo>
                  <a:pt x="175242" y="975420"/>
                  <a:pt x="188876" y="977052"/>
                  <a:pt x="202510" y="978300"/>
                </a:cubicBezTo>
                <a:cubicBezTo>
                  <a:pt x="214896" y="979452"/>
                  <a:pt x="227378" y="979836"/>
                  <a:pt x="233235" y="993950"/>
                </a:cubicBezTo>
                <a:cubicBezTo>
                  <a:pt x="234100" y="996159"/>
                  <a:pt x="236979" y="997791"/>
                  <a:pt x="239188" y="999231"/>
                </a:cubicBezTo>
                <a:cubicBezTo>
                  <a:pt x="273274" y="1021411"/>
                  <a:pt x="291516" y="1020835"/>
                  <a:pt x="324834" y="997407"/>
                </a:cubicBezTo>
                <a:cubicBezTo>
                  <a:pt x="328290" y="995007"/>
                  <a:pt x="335683" y="993278"/>
                  <a:pt x="337987" y="995198"/>
                </a:cubicBezTo>
                <a:cubicBezTo>
                  <a:pt x="357575" y="1011137"/>
                  <a:pt x="378986" y="1009409"/>
                  <a:pt x="401550" y="1004416"/>
                </a:cubicBezTo>
                <a:cubicBezTo>
                  <a:pt x="407407" y="1003072"/>
                  <a:pt x="415664" y="1003072"/>
                  <a:pt x="420081" y="1006240"/>
                </a:cubicBezTo>
                <a:cubicBezTo>
                  <a:pt x="441108" y="1020930"/>
                  <a:pt x="463672" y="1018819"/>
                  <a:pt x="486523" y="1014498"/>
                </a:cubicBezTo>
                <a:cubicBezTo>
                  <a:pt x="490075" y="1013826"/>
                  <a:pt x="494397" y="1010177"/>
                  <a:pt x="495932" y="1006817"/>
                </a:cubicBezTo>
                <a:cubicBezTo>
                  <a:pt x="501406" y="994911"/>
                  <a:pt x="511680" y="990878"/>
                  <a:pt x="523009" y="987517"/>
                </a:cubicBezTo>
                <a:cubicBezTo>
                  <a:pt x="540868" y="982044"/>
                  <a:pt x="558438" y="975611"/>
                  <a:pt x="576393" y="970427"/>
                </a:cubicBezTo>
                <a:cubicBezTo>
                  <a:pt x="580811" y="969179"/>
                  <a:pt x="586283" y="969947"/>
                  <a:pt x="590892" y="971387"/>
                </a:cubicBezTo>
                <a:cubicBezTo>
                  <a:pt x="606638" y="976284"/>
                  <a:pt x="616624" y="988574"/>
                  <a:pt x="627569" y="999904"/>
                </a:cubicBezTo>
                <a:cubicBezTo>
                  <a:pt x="632370" y="1004897"/>
                  <a:pt x="638995" y="1008449"/>
                  <a:pt x="645429" y="1011329"/>
                </a:cubicBezTo>
                <a:cubicBezTo>
                  <a:pt x="662135" y="1018723"/>
                  <a:pt x="679226" y="1025348"/>
                  <a:pt x="696125" y="1032356"/>
                </a:cubicBezTo>
                <a:cubicBezTo>
                  <a:pt x="697757" y="1033029"/>
                  <a:pt x="699100" y="1034757"/>
                  <a:pt x="700349" y="1036197"/>
                </a:cubicBezTo>
                <a:cubicBezTo>
                  <a:pt x="712831" y="1051368"/>
                  <a:pt x="725216" y="1066634"/>
                  <a:pt x="737795" y="1081804"/>
                </a:cubicBezTo>
                <a:cubicBezTo>
                  <a:pt x="740195" y="1084684"/>
                  <a:pt x="743652" y="1086797"/>
                  <a:pt x="746244" y="1089581"/>
                </a:cubicBezTo>
                <a:cubicBezTo>
                  <a:pt x="749893" y="1093422"/>
                  <a:pt x="754502" y="1097071"/>
                  <a:pt x="756422" y="1101680"/>
                </a:cubicBezTo>
                <a:cubicBezTo>
                  <a:pt x="762374" y="1116177"/>
                  <a:pt x="773801" y="1122419"/>
                  <a:pt x="788202" y="1125108"/>
                </a:cubicBezTo>
                <a:cubicBezTo>
                  <a:pt x="801357" y="1127603"/>
                  <a:pt x="814511" y="1129716"/>
                  <a:pt x="827569" y="1132596"/>
                </a:cubicBezTo>
                <a:cubicBezTo>
                  <a:pt x="843507" y="1136053"/>
                  <a:pt x="859350" y="1139798"/>
                  <a:pt x="875097" y="1144022"/>
                </a:cubicBezTo>
                <a:cubicBezTo>
                  <a:pt x="881913" y="1145847"/>
                  <a:pt x="889115" y="1147959"/>
                  <a:pt x="894972" y="1151704"/>
                </a:cubicBezTo>
                <a:cubicBezTo>
                  <a:pt x="911390" y="1162073"/>
                  <a:pt x="928961" y="1169082"/>
                  <a:pt x="948260" y="1166298"/>
                </a:cubicBezTo>
                <a:cubicBezTo>
                  <a:pt x="963718" y="1164089"/>
                  <a:pt x="976680" y="1169754"/>
                  <a:pt x="986282" y="1178588"/>
                </a:cubicBezTo>
                <a:cubicBezTo>
                  <a:pt x="1003757" y="1194623"/>
                  <a:pt x="1022479" y="1190973"/>
                  <a:pt x="1041107" y="1185789"/>
                </a:cubicBezTo>
                <a:cubicBezTo>
                  <a:pt x="1050708" y="1183101"/>
                  <a:pt x="1058581" y="1183485"/>
                  <a:pt x="1067703" y="1186076"/>
                </a:cubicBezTo>
                <a:cubicBezTo>
                  <a:pt x="1088826" y="1192126"/>
                  <a:pt x="1102941" y="1208544"/>
                  <a:pt x="1116574" y="1222946"/>
                </a:cubicBezTo>
                <a:cubicBezTo>
                  <a:pt x="1128193" y="1235236"/>
                  <a:pt x="1141251" y="1242149"/>
                  <a:pt x="1155557" y="1247335"/>
                </a:cubicBezTo>
                <a:cubicBezTo>
                  <a:pt x="1173608" y="1253959"/>
                  <a:pt x="1187914" y="1251464"/>
                  <a:pt x="1196556" y="1235525"/>
                </a:cubicBezTo>
                <a:cubicBezTo>
                  <a:pt x="1198956" y="1231012"/>
                  <a:pt x="1203180" y="1225730"/>
                  <a:pt x="1207693" y="1224387"/>
                </a:cubicBezTo>
                <a:cubicBezTo>
                  <a:pt x="1229488" y="1217666"/>
                  <a:pt x="1251572" y="1207872"/>
                  <a:pt x="1274904" y="1213826"/>
                </a:cubicBezTo>
                <a:cubicBezTo>
                  <a:pt x="1307165" y="1221987"/>
                  <a:pt x="1338658" y="1221507"/>
                  <a:pt x="1370919" y="1213442"/>
                </a:cubicBezTo>
                <a:cubicBezTo>
                  <a:pt x="1423247" y="1200383"/>
                  <a:pt x="1475575" y="1186557"/>
                  <a:pt x="1530593" y="1189437"/>
                </a:cubicBezTo>
                <a:cubicBezTo>
                  <a:pt x="1539713" y="1189917"/>
                  <a:pt x="1550563" y="1184060"/>
                  <a:pt x="1558436" y="1178299"/>
                </a:cubicBezTo>
                <a:cubicBezTo>
                  <a:pt x="1573511" y="1167354"/>
                  <a:pt x="1572838" y="1166489"/>
                  <a:pt x="1589737" y="1175515"/>
                </a:cubicBezTo>
                <a:cubicBezTo>
                  <a:pt x="1593770" y="1177724"/>
                  <a:pt x="1598763" y="1179068"/>
                  <a:pt x="1601740" y="1182333"/>
                </a:cubicBezTo>
                <a:cubicBezTo>
                  <a:pt x="1616909" y="1198943"/>
                  <a:pt x="1635633" y="1194910"/>
                  <a:pt x="1654259" y="1192510"/>
                </a:cubicBezTo>
                <a:cubicBezTo>
                  <a:pt x="1657524" y="1192030"/>
                  <a:pt x="1661460" y="1191358"/>
                  <a:pt x="1664246" y="1192702"/>
                </a:cubicBezTo>
                <a:cubicBezTo>
                  <a:pt x="1676823" y="1198750"/>
                  <a:pt x="1687481" y="1196639"/>
                  <a:pt x="1698427" y="1188381"/>
                </a:cubicBezTo>
                <a:cubicBezTo>
                  <a:pt x="1707932" y="1181276"/>
                  <a:pt x="1718878" y="1177052"/>
                  <a:pt x="1730112" y="1185885"/>
                </a:cubicBezTo>
                <a:cubicBezTo>
                  <a:pt x="1755076" y="1205472"/>
                  <a:pt x="1781767" y="1206432"/>
                  <a:pt x="1809996" y="1194046"/>
                </a:cubicBezTo>
                <a:cubicBezTo>
                  <a:pt x="1830159" y="1185213"/>
                  <a:pt x="1850034" y="1183196"/>
                  <a:pt x="1871254" y="1192126"/>
                </a:cubicBezTo>
                <a:cubicBezTo>
                  <a:pt x="1879415" y="1195582"/>
                  <a:pt x="1889977" y="1193278"/>
                  <a:pt x="1899482" y="1194046"/>
                </a:cubicBezTo>
                <a:cubicBezTo>
                  <a:pt x="1904859" y="1194430"/>
                  <a:pt x="1910813" y="1194526"/>
                  <a:pt x="1915420" y="1196927"/>
                </a:cubicBezTo>
                <a:cubicBezTo>
                  <a:pt x="1927711" y="1203072"/>
                  <a:pt x="1939136" y="1210945"/>
                  <a:pt x="1951522" y="1216994"/>
                </a:cubicBezTo>
                <a:cubicBezTo>
                  <a:pt x="1957475" y="1219874"/>
                  <a:pt x="1964580" y="1221410"/>
                  <a:pt x="1971302" y="1221507"/>
                </a:cubicBezTo>
                <a:cubicBezTo>
                  <a:pt x="1991177" y="1221987"/>
                  <a:pt x="2011052" y="1221987"/>
                  <a:pt x="2030831" y="1221123"/>
                </a:cubicBezTo>
                <a:cubicBezTo>
                  <a:pt x="2063476" y="1219778"/>
                  <a:pt x="2096601" y="1219490"/>
                  <a:pt x="2120125" y="1190878"/>
                </a:cubicBezTo>
                <a:cubicBezTo>
                  <a:pt x="2122046" y="1188573"/>
                  <a:pt x="2126174" y="1187229"/>
                  <a:pt x="2129439" y="1186845"/>
                </a:cubicBezTo>
                <a:cubicBezTo>
                  <a:pt x="2144513" y="1185021"/>
                  <a:pt x="2159971" y="1184828"/>
                  <a:pt x="2174854" y="1181852"/>
                </a:cubicBezTo>
                <a:cubicBezTo>
                  <a:pt x="2186760" y="1179452"/>
                  <a:pt x="2196650" y="1180220"/>
                  <a:pt x="2205674" y="1188669"/>
                </a:cubicBezTo>
                <a:cubicBezTo>
                  <a:pt x="2217485" y="1199807"/>
                  <a:pt x="2231887" y="1206336"/>
                  <a:pt x="2247634" y="1202784"/>
                </a:cubicBezTo>
                <a:cubicBezTo>
                  <a:pt x="2263379" y="1199327"/>
                  <a:pt x="2273749" y="1206816"/>
                  <a:pt x="2285367" y="1214594"/>
                </a:cubicBezTo>
                <a:cubicBezTo>
                  <a:pt x="2293817" y="1220258"/>
                  <a:pt x="2303418" y="1227363"/>
                  <a:pt x="2312827" y="1227939"/>
                </a:cubicBezTo>
                <a:cubicBezTo>
                  <a:pt x="2334143" y="1229187"/>
                  <a:pt x="2352482" y="1248967"/>
                  <a:pt x="2375622" y="1237733"/>
                </a:cubicBezTo>
                <a:cubicBezTo>
                  <a:pt x="2377158" y="1236965"/>
                  <a:pt x="2379942" y="1238885"/>
                  <a:pt x="2382151" y="1239365"/>
                </a:cubicBezTo>
                <a:cubicBezTo>
                  <a:pt x="2399817" y="1243014"/>
                  <a:pt x="2416428" y="1239461"/>
                  <a:pt x="2429390" y="1227459"/>
                </a:cubicBezTo>
                <a:cubicBezTo>
                  <a:pt x="2446385" y="1211809"/>
                  <a:pt x="2465203" y="1210272"/>
                  <a:pt x="2486134" y="1215362"/>
                </a:cubicBezTo>
                <a:cubicBezTo>
                  <a:pt x="2492856" y="1216994"/>
                  <a:pt x="2499577" y="1218146"/>
                  <a:pt x="2506394" y="1219490"/>
                </a:cubicBezTo>
                <a:cubicBezTo>
                  <a:pt x="2515611" y="1221410"/>
                  <a:pt x="2524925" y="1223427"/>
                  <a:pt x="2534142" y="1225347"/>
                </a:cubicBezTo>
                <a:cubicBezTo>
                  <a:pt x="2543072" y="1227268"/>
                  <a:pt x="2552962" y="1230532"/>
                  <a:pt x="2559874" y="1222275"/>
                </a:cubicBezTo>
                <a:cubicBezTo>
                  <a:pt x="2565827" y="1215169"/>
                  <a:pt x="2570052" y="1215842"/>
                  <a:pt x="2575525" y="1221987"/>
                </a:cubicBezTo>
                <a:cubicBezTo>
                  <a:pt x="2594536" y="1243494"/>
                  <a:pt x="2617580" y="1256936"/>
                  <a:pt x="2646960" y="1257896"/>
                </a:cubicBezTo>
                <a:cubicBezTo>
                  <a:pt x="2653009" y="1258088"/>
                  <a:pt x="2659154" y="1259432"/>
                  <a:pt x="2665107" y="1260873"/>
                </a:cubicBezTo>
                <a:cubicBezTo>
                  <a:pt x="2668756" y="1261736"/>
                  <a:pt x="2673173" y="1262697"/>
                  <a:pt x="2675381" y="1265290"/>
                </a:cubicBezTo>
                <a:cubicBezTo>
                  <a:pt x="2692567" y="1285068"/>
                  <a:pt x="2713979" y="1298799"/>
                  <a:pt x="2737311" y="1309841"/>
                </a:cubicBezTo>
                <a:cubicBezTo>
                  <a:pt x="2745664" y="1313777"/>
                  <a:pt x="2754594" y="1317713"/>
                  <a:pt x="2763619" y="1318866"/>
                </a:cubicBezTo>
                <a:cubicBezTo>
                  <a:pt x="2773028" y="1320018"/>
                  <a:pt x="2782917" y="1318098"/>
                  <a:pt x="2792519" y="1317041"/>
                </a:cubicBezTo>
                <a:cubicBezTo>
                  <a:pt x="2798184" y="1316466"/>
                  <a:pt x="2804713" y="1316561"/>
                  <a:pt x="2809226" y="1313777"/>
                </a:cubicBezTo>
                <a:cubicBezTo>
                  <a:pt x="2823532" y="1305039"/>
                  <a:pt x="2837358" y="1295631"/>
                  <a:pt x="2850705" y="1285452"/>
                </a:cubicBezTo>
                <a:cubicBezTo>
                  <a:pt x="2862131" y="1276715"/>
                  <a:pt x="2864435" y="1275467"/>
                  <a:pt x="2874324" y="1286413"/>
                </a:cubicBezTo>
                <a:cubicBezTo>
                  <a:pt x="2884502" y="1297647"/>
                  <a:pt x="2897176" y="1303503"/>
                  <a:pt x="2911194" y="1305903"/>
                </a:cubicBezTo>
                <a:cubicBezTo>
                  <a:pt x="2933373" y="1309648"/>
                  <a:pt x="2955745" y="1312816"/>
                  <a:pt x="2978116" y="1314641"/>
                </a:cubicBezTo>
                <a:cubicBezTo>
                  <a:pt x="2998375" y="1316273"/>
                  <a:pt x="3008073" y="1307440"/>
                  <a:pt x="3012106" y="1287373"/>
                </a:cubicBezTo>
                <a:cubicBezTo>
                  <a:pt x="3014410" y="1276235"/>
                  <a:pt x="3017387" y="1264137"/>
                  <a:pt x="3029676" y="1261161"/>
                </a:cubicBezTo>
                <a:cubicBezTo>
                  <a:pt x="3049744" y="1256360"/>
                  <a:pt x="3070579" y="1254248"/>
                  <a:pt x="3080469" y="1230724"/>
                </a:cubicBezTo>
                <a:cubicBezTo>
                  <a:pt x="3085941" y="1235909"/>
                  <a:pt x="3089302" y="1238981"/>
                  <a:pt x="3092567" y="1242054"/>
                </a:cubicBezTo>
                <a:cubicBezTo>
                  <a:pt x="3101592" y="1250599"/>
                  <a:pt x="3120314" y="1254248"/>
                  <a:pt x="3129821" y="1246855"/>
                </a:cubicBezTo>
                <a:cubicBezTo>
                  <a:pt x="3143839" y="1236101"/>
                  <a:pt x="3156705" y="1238117"/>
                  <a:pt x="3170147" y="1246471"/>
                </a:cubicBezTo>
                <a:cubicBezTo>
                  <a:pt x="3192615" y="1260297"/>
                  <a:pt x="3217674" y="1257128"/>
                  <a:pt x="3240429" y="1251559"/>
                </a:cubicBezTo>
                <a:cubicBezTo>
                  <a:pt x="3257617" y="1247430"/>
                  <a:pt x="3275956" y="1239845"/>
                  <a:pt x="3287189" y="1222466"/>
                </a:cubicBezTo>
                <a:cubicBezTo>
                  <a:pt x="3290741" y="1216898"/>
                  <a:pt x="3298711" y="1214113"/>
                  <a:pt x="3305049" y="1210465"/>
                </a:cubicBezTo>
                <a:cubicBezTo>
                  <a:pt x="3310329" y="1207488"/>
                  <a:pt x="3315898" y="1204704"/>
                  <a:pt x="3321755" y="1202784"/>
                </a:cubicBezTo>
                <a:cubicBezTo>
                  <a:pt x="3327995" y="1200671"/>
                  <a:pt x="3334909" y="1197598"/>
                  <a:pt x="3341055" y="1198463"/>
                </a:cubicBezTo>
                <a:cubicBezTo>
                  <a:pt x="3359681" y="1200959"/>
                  <a:pt x="3374467" y="1196062"/>
                  <a:pt x="3387621" y="1182140"/>
                </a:cubicBezTo>
                <a:cubicBezTo>
                  <a:pt x="3394439" y="1174939"/>
                  <a:pt x="3404520" y="1166202"/>
                  <a:pt x="3413161" y="1166105"/>
                </a:cubicBezTo>
                <a:cubicBezTo>
                  <a:pt x="3434189" y="1165818"/>
                  <a:pt x="3451663" y="1158905"/>
                  <a:pt x="3470579" y="1150647"/>
                </a:cubicBezTo>
                <a:cubicBezTo>
                  <a:pt x="3482772" y="1145366"/>
                  <a:pt x="3496598" y="1141718"/>
                  <a:pt x="3509657" y="1136821"/>
                </a:cubicBezTo>
                <a:cubicBezTo>
                  <a:pt x="3524923" y="1131060"/>
                  <a:pt x="3541534" y="1128948"/>
                  <a:pt x="3550847" y="1113009"/>
                </a:cubicBezTo>
                <a:cubicBezTo>
                  <a:pt x="3551903" y="1111281"/>
                  <a:pt x="3555072" y="1110993"/>
                  <a:pt x="3556608" y="1109361"/>
                </a:cubicBezTo>
                <a:cubicBezTo>
                  <a:pt x="3561505" y="1104368"/>
                  <a:pt x="3567842" y="1099760"/>
                  <a:pt x="3570435" y="1093710"/>
                </a:cubicBezTo>
                <a:cubicBezTo>
                  <a:pt x="3577923" y="1076044"/>
                  <a:pt x="3583780" y="1057800"/>
                  <a:pt x="3590501" y="1039846"/>
                </a:cubicBezTo>
                <a:cubicBezTo>
                  <a:pt x="3591942" y="1036005"/>
                  <a:pt x="3593285" y="1031108"/>
                  <a:pt x="3596263" y="1028900"/>
                </a:cubicBezTo>
                <a:cubicBezTo>
                  <a:pt x="3613449" y="1016226"/>
                  <a:pt x="3630925" y="1004032"/>
                  <a:pt x="3648591" y="992030"/>
                </a:cubicBezTo>
                <a:cubicBezTo>
                  <a:pt x="3655696" y="987229"/>
                  <a:pt x="3661649" y="989918"/>
                  <a:pt x="3667986" y="995487"/>
                </a:cubicBezTo>
                <a:cubicBezTo>
                  <a:pt x="3674131" y="1000768"/>
                  <a:pt x="3681717" y="1006240"/>
                  <a:pt x="3689397" y="1007585"/>
                </a:cubicBezTo>
                <a:cubicBezTo>
                  <a:pt x="3704760" y="1010177"/>
                  <a:pt x="3720698" y="1010753"/>
                  <a:pt x="3736349" y="1010753"/>
                </a:cubicBezTo>
                <a:cubicBezTo>
                  <a:pt x="3742205" y="1010753"/>
                  <a:pt x="3748446" y="1007297"/>
                  <a:pt x="3753919" y="1004513"/>
                </a:cubicBezTo>
                <a:cubicBezTo>
                  <a:pt x="3764289" y="999231"/>
                  <a:pt x="3773890" y="992126"/>
                  <a:pt x="3784643" y="987710"/>
                </a:cubicBezTo>
                <a:cubicBezTo>
                  <a:pt x="3797126" y="982621"/>
                  <a:pt x="3804615" y="974459"/>
                  <a:pt x="3808359" y="961689"/>
                </a:cubicBezTo>
                <a:cubicBezTo>
                  <a:pt x="3813929" y="942679"/>
                  <a:pt x="3827179" y="929428"/>
                  <a:pt x="3842829" y="918674"/>
                </a:cubicBezTo>
                <a:cubicBezTo>
                  <a:pt x="3862705" y="904944"/>
                  <a:pt x="3886421" y="905616"/>
                  <a:pt x="3908983" y="902256"/>
                </a:cubicBezTo>
                <a:cubicBezTo>
                  <a:pt x="3917625" y="901008"/>
                  <a:pt x="3926555" y="899951"/>
                  <a:pt x="3934428" y="896783"/>
                </a:cubicBezTo>
                <a:cubicBezTo>
                  <a:pt x="3964288" y="884877"/>
                  <a:pt x="3994149" y="873548"/>
                  <a:pt x="4026987" y="873835"/>
                </a:cubicBezTo>
                <a:cubicBezTo>
                  <a:pt x="4029674" y="873835"/>
                  <a:pt x="4032363" y="873548"/>
                  <a:pt x="4035051" y="873067"/>
                </a:cubicBezTo>
                <a:cubicBezTo>
                  <a:pt x="4058383" y="869131"/>
                  <a:pt x="4082483" y="867594"/>
                  <a:pt x="4099189" y="846664"/>
                </a:cubicBezTo>
                <a:cubicBezTo>
                  <a:pt x="4102261" y="842823"/>
                  <a:pt x="4109271" y="841671"/>
                  <a:pt x="4114647" y="840134"/>
                </a:cubicBezTo>
                <a:cubicBezTo>
                  <a:pt x="4123961" y="837638"/>
                  <a:pt x="4130203" y="832549"/>
                  <a:pt x="4133563" y="823427"/>
                </a:cubicBezTo>
                <a:cubicBezTo>
                  <a:pt x="4139229" y="807681"/>
                  <a:pt x="4145949" y="792223"/>
                  <a:pt x="4151039" y="776284"/>
                </a:cubicBezTo>
                <a:cubicBezTo>
                  <a:pt x="4154591" y="765338"/>
                  <a:pt x="4161215" y="759289"/>
                  <a:pt x="4171489" y="754776"/>
                </a:cubicBezTo>
                <a:cubicBezTo>
                  <a:pt x="4177251" y="752280"/>
                  <a:pt x="4182243" y="746808"/>
                  <a:pt x="4186372" y="741718"/>
                </a:cubicBezTo>
                <a:cubicBezTo>
                  <a:pt x="4191365" y="735573"/>
                  <a:pt x="4193957" y="727412"/>
                  <a:pt x="4199429" y="721940"/>
                </a:cubicBezTo>
                <a:cubicBezTo>
                  <a:pt x="4212775" y="708305"/>
                  <a:pt x="4216905" y="693231"/>
                  <a:pt x="4212487" y="674604"/>
                </a:cubicBezTo>
                <a:cubicBezTo>
                  <a:pt x="4208551" y="658090"/>
                  <a:pt x="4218921" y="636006"/>
                  <a:pt x="4232555" y="632645"/>
                </a:cubicBezTo>
                <a:cubicBezTo>
                  <a:pt x="4247629" y="628900"/>
                  <a:pt x="4257999" y="619684"/>
                  <a:pt x="4268657" y="609410"/>
                </a:cubicBezTo>
                <a:cubicBezTo>
                  <a:pt x="4274609" y="603649"/>
                  <a:pt x="4282963" y="598656"/>
                  <a:pt x="4291028" y="597216"/>
                </a:cubicBezTo>
                <a:cubicBezTo>
                  <a:pt x="4321657" y="591647"/>
                  <a:pt x="4350557" y="598464"/>
                  <a:pt x="4379651" y="609506"/>
                </a:cubicBezTo>
                <a:cubicBezTo>
                  <a:pt x="4398661" y="616707"/>
                  <a:pt x="4419784" y="618627"/>
                  <a:pt x="4440139" y="621507"/>
                </a:cubicBezTo>
                <a:cubicBezTo>
                  <a:pt x="4446477" y="622371"/>
                  <a:pt x="4454542" y="620452"/>
                  <a:pt x="4460015" y="616899"/>
                </a:cubicBezTo>
                <a:cubicBezTo>
                  <a:pt x="4479218" y="604609"/>
                  <a:pt x="4498325" y="591935"/>
                  <a:pt x="4516183" y="577724"/>
                </a:cubicBezTo>
                <a:cubicBezTo>
                  <a:pt x="4532795" y="564379"/>
                  <a:pt x="4551517" y="558810"/>
                  <a:pt x="4571681" y="560250"/>
                </a:cubicBezTo>
                <a:cubicBezTo>
                  <a:pt x="4586371" y="561306"/>
                  <a:pt x="4599621" y="558905"/>
                  <a:pt x="4613447" y="555257"/>
                </a:cubicBezTo>
                <a:cubicBezTo>
                  <a:pt x="4624969" y="552185"/>
                  <a:pt x="4637643" y="550072"/>
                  <a:pt x="4649355" y="551417"/>
                </a:cubicBezTo>
                <a:cubicBezTo>
                  <a:pt x="4665775" y="553337"/>
                  <a:pt x="4679313" y="550553"/>
                  <a:pt x="4692467" y="540663"/>
                </a:cubicBezTo>
                <a:cubicBezTo>
                  <a:pt x="4699476" y="535382"/>
                  <a:pt x="4708502" y="532598"/>
                  <a:pt x="4716855" y="528949"/>
                </a:cubicBezTo>
                <a:cubicBezTo>
                  <a:pt x="4729721" y="523284"/>
                  <a:pt x="4743067" y="518483"/>
                  <a:pt x="4755645" y="512147"/>
                </a:cubicBezTo>
                <a:cubicBezTo>
                  <a:pt x="4769183" y="505425"/>
                  <a:pt x="4781569" y="496112"/>
                  <a:pt x="4795395" y="490351"/>
                </a:cubicBezTo>
                <a:cubicBezTo>
                  <a:pt x="4810278" y="484110"/>
                  <a:pt x="4819879" y="474605"/>
                  <a:pt x="4825928" y="459818"/>
                </a:cubicBezTo>
                <a:cubicBezTo>
                  <a:pt x="4829769" y="450504"/>
                  <a:pt x="4835049" y="440615"/>
                  <a:pt x="4842347" y="434086"/>
                </a:cubicBezTo>
                <a:cubicBezTo>
                  <a:pt x="4857422" y="420740"/>
                  <a:pt x="4875087" y="410370"/>
                  <a:pt x="4890451" y="397216"/>
                </a:cubicBezTo>
                <a:cubicBezTo>
                  <a:pt x="4912054" y="378781"/>
                  <a:pt x="4932025" y="359194"/>
                  <a:pt x="4933945" y="327701"/>
                </a:cubicBezTo>
                <a:cubicBezTo>
                  <a:pt x="4935001" y="310322"/>
                  <a:pt x="4944219" y="302929"/>
                  <a:pt x="4961214" y="298801"/>
                </a:cubicBezTo>
                <a:cubicBezTo>
                  <a:pt x="4966878" y="297457"/>
                  <a:pt x="4974945" y="294864"/>
                  <a:pt x="4976672" y="290639"/>
                </a:cubicBezTo>
                <a:cubicBezTo>
                  <a:pt x="4981857" y="278061"/>
                  <a:pt x="4992610" y="275565"/>
                  <a:pt x="5002979" y="270573"/>
                </a:cubicBezTo>
                <a:cubicBezTo>
                  <a:pt x="5009221" y="267596"/>
                  <a:pt x="5016903" y="261739"/>
                  <a:pt x="5018535" y="255690"/>
                </a:cubicBezTo>
                <a:cubicBezTo>
                  <a:pt x="5025255" y="231206"/>
                  <a:pt x="5043690" y="216804"/>
                  <a:pt x="5061069" y="200961"/>
                </a:cubicBezTo>
                <a:cubicBezTo>
                  <a:pt x="5066158" y="196256"/>
                  <a:pt x="5071631" y="190879"/>
                  <a:pt x="5074127" y="184735"/>
                </a:cubicBezTo>
                <a:cubicBezTo>
                  <a:pt x="5079409" y="171484"/>
                  <a:pt x="5087281" y="161882"/>
                  <a:pt x="5101108" y="156891"/>
                </a:cubicBezTo>
                <a:cubicBezTo>
                  <a:pt x="5105524" y="155354"/>
                  <a:pt x="5109557" y="151801"/>
                  <a:pt x="5112918" y="148441"/>
                </a:cubicBezTo>
                <a:cubicBezTo>
                  <a:pt x="5120119" y="141144"/>
                  <a:pt x="5126167" y="132598"/>
                  <a:pt x="5133753" y="125782"/>
                </a:cubicBezTo>
                <a:cubicBezTo>
                  <a:pt x="5153051" y="108211"/>
                  <a:pt x="5172159" y="90928"/>
                  <a:pt x="5183393" y="66348"/>
                </a:cubicBezTo>
                <a:cubicBezTo>
                  <a:pt x="5188865" y="54346"/>
                  <a:pt x="5195107" y="41288"/>
                  <a:pt x="5204709" y="33030"/>
                </a:cubicBezTo>
                <a:cubicBezTo>
                  <a:pt x="5216903" y="22565"/>
                  <a:pt x="5232937" y="16612"/>
                  <a:pt x="5247243" y="8451"/>
                </a:cubicBezTo>
                <a:close/>
              </a:path>
            </a:pathLst>
          </a:custGeom>
          <a:blipFill dpi="0" rotWithShape="1">
            <a:blip r:embed="rId5">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5177460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close up of a computer&#10;&#10;Description automatically generated">
            <a:extLst>
              <a:ext uri="{FF2B5EF4-FFF2-40B4-BE49-F238E27FC236}">
                <a16:creationId xmlns:a16="http://schemas.microsoft.com/office/drawing/2014/main" id="{E8403CD3-BB60-2276-8896-A6E4B37EAD62}"/>
              </a:ext>
            </a:extLst>
          </p:cNvPr>
          <p:cNvPicPr>
            <a:picLocks noChangeAspect="1"/>
          </p:cNvPicPr>
          <p:nvPr/>
        </p:nvPicPr>
        <p:blipFill>
          <a:blip r:embed="rId3">
            <a:alphaModFix amt="50000"/>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a:stretch/>
        </p:blipFill>
        <p:spPr>
          <a:xfrm>
            <a:off x="20" y="1"/>
            <a:ext cx="12191980" cy="6857999"/>
          </a:xfrm>
          <a:prstGeom prst="rect">
            <a:avLst/>
          </a:prstGeom>
        </p:spPr>
      </p:pic>
      <p:sp>
        <p:nvSpPr>
          <p:cNvPr id="2" name="Title 1">
            <a:extLst>
              <a:ext uri="{FF2B5EF4-FFF2-40B4-BE49-F238E27FC236}">
                <a16:creationId xmlns:a16="http://schemas.microsoft.com/office/drawing/2014/main" id="{5EAE7E48-B0BE-FE38-435B-A67B14338E2A}"/>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sz="6000" b="1" i="1" u="sng">
                <a:solidFill>
                  <a:srgbClr val="FFFFFF"/>
                </a:solidFill>
                <a:effectLst>
                  <a:outerShdw blurRad="38100" dist="38100" dir="2700000" algn="tl">
                    <a:srgbClr val="000000">
                      <a:alpha val="43137"/>
                    </a:srgbClr>
                  </a:outerShdw>
                </a:effectLst>
              </a:rPr>
              <a:t>SSD (SOLID STATE DRIVE)</a:t>
            </a:r>
          </a:p>
        </p:txBody>
      </p:sp>
      <p:sp>
        <p:nvSpPr>
          <p:cNvPr id="6" name="TextBox 5">
            <a:extLst>
              <a:ext uri="{FF2B5EF4-FFF2-40B4-BE49-F238E27FC236}">
                <a16:creationId xmlns:a16="http://schemas.microsoft.com/office/drawing/2014/main" id="{4D297990-AA02-6DCC-64B4-0F8A5B3FE0F3}"/>
              </a:ext>
            </a:extLst>
          </p:cNvPr>
          <p:cNvSpPr txBox="1"/>
          <p:nvPr/>
        </p:nvSpPr>
        <p:spPr>
          <a:xfrm>
            <a:off x="9872134" y="6657945"/>
            <a:ext cx="2319866"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4" tooltip="https://pc-gaming.it/miglior-ssd-economico-2018/">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5" tooltip="https://creativecommons.org/licenses/by-nc/3.0/">
                  <a:extLst>
                    <a:ext uri="{A12FA001-AC4F-418D-AE19-62706E023703}">
                      <ahyp:hlinkClr xmlns:ahyp="http://schemas.microsoft.com/office/drawing/2018/hyperlinkcolor" val="tx"/>
                    </a:ext>
                  </a:extLst>
                </a:hlinkClick>
              </a:rPr>
              <a:t>CC BY-NC</a:t>
            </a:r>
            <a:endParaRPr lang="en-US" sz="700">
              <a:solidFill>
                <a:srgbClr val="FFFFFF"/>
              </a:solidFill>
            </a:endParaRPr>
          </a:p>
        </p:txBody>
      </p:sp>
    </p:spTree>
    <p:extLst>
      <p:ext uri="{BB962C8B-B14F-4D97-AF65-F5344CB8AC3E}">
        <p14:creationId xmlns:p14="http://schemas.microsoft.com/office/powerpoint/2010/main" val="4114004191"/>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44781794_win32_fixed.potx" id="{FFA6945E-0D2E-49A3-B8AE-0157B47B7617}" vid="{3D53E5D5-FE42-40E3-89B4-70F55FAC326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Research presentation</Template>
  <TotalTime>218</TotalTime>
  <Words>984</Words>
  <Application>Microsoft Office PowerPoint</Application>
  <PresentationFormat>Widescreen</PresentationFormat>
  <Paragraphs>90</Paragraphs>
  <Slides>14</Slides>
  <Notes>13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Arial</vt:lpstr>
      <vt:lpstr>Calibri</vt:lpstr>
      <vt:lpstr>Calibri Light</vt:lpstr>
      <vt:lpstr>Franklin Gothic Book</vt:lpstr>
      <vt:lpstr>Office Theme</vt:lpstr>
      <vt:lpstr>Final Presentation  By Tremaine Walker 05/08/2025</vt:lpstr>
      <vt:lpstr>PowerPoint Presentation</vt:lpstr>
      <vt:lpstr>PRE-PLANNING/ Salary Cap</vt:lpstr>
      <vt:lpstr>TOOLS</vt:lpstr>
      <vt:lpstr>PC CASE</vt:lpstr>
      <vt:lpstr>Motherboard</vt:lpstr>
      <vt:lpstr>CPU/ CPU Cooler</vt:lpstr>
      <vt:lpstr>Ram (Random Access Memory)</vt:lpstr>
      <vt:lpstr>SSD (SOLID STATE DRIVE)</vt:lpstr>
      <vt:lpstr>GRAPHICS CARD</vt:lpstr>
      <vt:lpstr>Power Supply</vt:lpstr>
      <vt:lpstr>WI-FI CARD</vt:lpstr>
      <vt:lpstr>BUILDING THE RIG</vt:lpstr>
      <vt:lpstr>Citations  Burek, John. “How to Build a PC: The Ultimate Beginner’s Guide.” PCMAG, 26 May 2024, www.pcmag.com/how-to/how-to-build-a-pc-the-ultimate-beginners-guide.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lesean wallker</dc:creator>
  <cp:lastModifiedBy>lesean wallker</cp:lastModifiedBy>
  <cp:revision>1</cp:revision>
  <dcterms:created xsi:type="dcterms:W3CDTF">2024-12-13T20:28:35Z</dcterms:created>
  <dcterms:modified xsi:type="dcterms:W3CDTF">2025-05-09T18:08:13Z</dcterms:modified>
</cp:coreProperties>
</file>